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handoutMasterIdLst>
    <p:handoutMasterId r:id="rId17"/>
  </p:handoutMasterIdLst>
  <p:sldIdLst>
    <p:sldId id="256" r:id="rId5"/>
    <p:sldId id="257" r:id="rId6"/>
    <p:sldId id="258" r:id="rId7"/>
    <p:sldId id="263" r:id="rId8"/>
    <p:sldId id="260" r:id="rId9"/>
    <p:sldId id="264" r:id="rId10"/>
    <p:sldId id="262" r:id="rId11"/>
    <p:sldId id="265" r:id="rId12"/>
    <p:sldId id="268" r:id="rId13"/>
    <p:sldId id="266" r:id="rId14"/>
    <p:sldId id="267" r:id="rId15"/>
  </p:sldIdLst>
  <p:sldSz cx="12192000" cy="6858000"/>
  <p:notesSz cx="6858000" cy="9144000"/>
  <p:defaultTextStyle>
    <a:defPPr rtl="0">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5" name="Autore"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3" autoAdjust="0"/>
    <p:restoredTop sz="94660"/>
  </p:normalViewPr>
  <p:slideViewPr>
    <p:cSldViewPr snapToGrid="0">
      <p:cViewPr varScale="1">
        <p:scale>
          <a:sx n="99" d="100"/>
          <a:sy n="99" d="100"/>
        </p:scale>
        <p:origin x="208" y="696"/>
      </p:cViewPr>
      <p:guideLst>
        <p:guide orient="horz" pos="2160"/>
        <p:guide pos="3840"/>
      </p:guideLst>
    </p:cSldViewPr>
  </p:slideViewPr>
  <p:notesTextViewPr>
    <p:cViewPr>
      <p:scale>
        <a:sx n="1" d="1"/>
        <a:sy n="1" d="1"/>
      </p:scale>
      <p:origin x="0" y="0"/>
    </p:cViewPr>
  </p:notesTextViewPr>
  <p:sorterViewPr>
    <p:cViewPr>
      <p:scale>
        <a:sx n="1" d="1"/>
        <a:sy n="1" d="1"/>
      </p:scale>
      <p:origin x="0" y="0"/>
    </p:cViewPr>
  </p:sorterViewPr>
  <p:notesViewPr>
    <p:cSldViewPr snapToGrid="0">
      <p:cViewPr varScale="1">
        <p:scale>
          <a:sx n="86" d="100"/>
          <a:sy n="86" d="100"/>
        </p:scale>
        <p:origin x="385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162CAB1C-0AA1-4053-A726-215D175850A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a:p>
        </p:txBody>
      </p:sp>
      <p:sp>
        <p:nvSpPr>
          <p:cNvPr id="3" name="Segnaposto data 2">
            <a:extLst>
              <a:ext uri="{FF2B5EF4-FFF2-40B4-BE49-F238E27FC236}">
                <a16:creationId xmlns:a16="http://schemas.microsoft.com/office/drawing/2014/main" id="{759F6F74-5F3D-4C2B-8AC5-73761B2FB26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441B2277-1242-4DCF-A004-013C6415ACC6}" type="datetime1">
              <a:rPr lang="it-IT" smtClean="0"/>
              <a:t>27/07/24</a:t>
            </a:fld>
            <a:endParaRPr lang="it-IT" dirty="0"/>
          </a:p>
        </p:txBody>
      </p:sp>
      <p:sp>
        <p:nvSpPr>
          <p:cNvPr id="4" name="Segnaposto piè di pagina 3">
            <a:extLst>
              <a:ext uri="{FF2B5EF4-FFF2-40B4-BE49-F238E27FC236}">
                <a16:creationId xmlns:a16="http://schemas.microsoft.com/office/drawing/2014/main" id="{4D3774BE-A649-46E3-849C-B7115F8772E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a:p>
        </p:txBody>
      </p:sp>
      <p:sp>
        <p:nvSpPr>
          <p:cNvPr id="5" name="Segnaposto numero diapositiva 4">
            <a:extLst>
              <a:ext uri="{FF2B5EF4-FFF2-40B4-BE49-F238E27FC236}">
                <a16:creationId xmlns:a16="http://schemas.microsoft.com/office/drawing/2014/main" id="{1EE0E8BA-5F10-4BE9-B74D-7AA6E4180C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FEBFECE9-3899-402D-9557-B34889DA2FFF}" type="slidenum">
              <a:rPr lang="it-IT" smtClean="0"/>
              <a:t>‹N›</a:t>
            </a:fld>
            <a:endParaRPr lang="it-IT"/>
          </a:p>
        </p:txBody>
      </p:sp>
    </p:spTree>
    <p:extLst>
      <p:ext uri="{BB962C8B-B14F-4D97-AF65-F5344CB8AC3E}">
        <p14:creationId xmlns:p14="http://schemas.microsoft.com/office/powerpoint/2010/main" val="39375944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noProof="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4CDB7C-DCEF-4A08-8AAC-D4A4D4073C77}" type="datetime1">
              <a:rPr lang="it-IT" smtClean="0"/>
              <a:pPr/>
              <a:t>27/07/24</a:t>
            </a:fld>
            <a:endParaRPr lang="it-IT" dirty="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it-IT" noProof="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it-IT" noProof="0"/>
              <a:t>Fare clic per modificare lo stile del titolo</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noProof="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B3784F3-2271-4F8D-A0BC-8F40E6849FE5}" type="slidenum">
              <a:rPr lang="it-IT" noProof="0" smtClean="0"/>
              <a:t>‹N›</a:t>
            </a:fld>
            <a:endParaRPr lang="it-IT" noProof="0"/>
          </a:p>
        </p:txBody>
      </p:sp>
    </p:spTree>
    <p:extLst>
      <p:ext uri="{BB962C8B-B14F-4D97-AF65-F5344CB8AC3E}">
        <p14:creationId xmlns:p14="http://schemas.microsoft.com/office/powerpoint/2010/main" val="134124536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rtl="0"/>
            <a:endParaRPr lang="it-IT"/>
          </a:p>
        </p:txBody>
      </p:sp>
      <p:sp>
        <p:nvSpPr>
          <p:cNvPr id="4" name="Segnaposto numero diapositiva 3"/>
          <p:cNvSpPr>
            <a:spLocks noGrp="1"/>
          </p:cNvSpPr>
          <p:nvPr>
            <p:ph type="sldNum" sz="quarter" idx="5"/>
          </p:nvPr>
        </p:nvSpPr>
        <p:spPr/>
        <p:txBody>
          <a:bodyPr rtlCol="0"/>
          <a:lstStyle/>
          <a:p>
            <a:pPr rtl="0"/>
            <a:fld id="{8B3784F3-2271-4F8D-A0BC-8F40E6849FE5}" type="slidenum">
              <a:rPr lang="it-IT" smtClean="0"/>
              <a:t>1</a:t>
            </a:fld>
            <a:endParaRPr lang="it-IT"/>
          </a:p>
        </p:txBody>
      </p:sp>
    </p:spTree>
    <p:extLst>
      <p:ext uri="{BB962C8B-B14F-4D97-AF65-F5344CB8AC3E}">
        <p14:creationId xmlns:p14="http://schemas.microsoft.com/office/powerpoint/2010/main" val="1078211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bg>
      <p:bgPr>
        <a:solidFill>
          <a:schemeClr val="accent1"/>
        </a:solidFill>
        <a:effectLst/>
      </p:bgPr>
    </p:bg>
    <p:spTree>
      <p:nvGrpSpPr>
        <p:cNvPr id="1" name=""/>
        <p:cNvGrpSpPr/>
        <p:nvPr/>
      </p:nvGrpSpPr>
      <p:grpSpPr>
        <a:xfrm>
          <a:off x="0" y="0"/>
          <a:ext cx="0" cy="0"/>
          <a:chOff x="0" y="0"/>
          <a:chExt cx="0" cy="0"/>
        </a:xfrm>
      </p:grpSpPr>
      <p:sp>
        <p:nvSpPr>
          <p:cNvPr id="26" name="Rettangolo 25">
            <a:extLst>
              <a:ext uri="{FF2B5EF4-FFF2-40B4-BE49-F238E27FC236}">
                <a16:creationId xmlns:a16="http://schemas.microsoft.com/office/drawing/2014/main" id="{E602CDF5-333B-4D96-98D8-CDFB79A8430E}"/>
              </a:ext>
            </a:extLst>
          </p:cNvPr>
          <p:cNvSpPr/>
          <p:nvPr userDrawn="1"/>
        </p:nvSpPr>
        <p:spPr>
          <a:xfrm>
            <a:off x="3415570" y="3425047"/>
            <a:ext cx="1719072" cy="17190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8" name="Rettangolo 37">
            <a:extLst>
              <a:ext uri="{FF2B5EF4-FFF2-40B4-BE49-F238E27FC236}">
                <a16:creationId xmlns:a16="http://schemas.microsoft.com/office/drawing/2014/main" id="{728C741F-060F-4718-A57B-A1162A01F72C}"/>
              </a:ext>
            </a:extLst>
          </p:cNvPr>
          <p:cNvSpPr/>
          <p:nvPr userDrawn="1"/>
        </p:nvSpPr>
        <p:spPr>
          <a:xfrm>
            <a:off x="1698549" y="3425047"/>
            <a:ext cx="1719072" cy="17190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6" name="Rettangolo 45">
            <a:extLst>
              <a:ext uri="{FF2B5EF4-FFF2-40B4-BE49-F238E27FC236}">
                <a16:creationId xmlns:a16="http://schemas.microsoft.com/office/drawing/2014/main" id="{667E4DE3-DDB5-444E-86D9-7B201F0BFC0F}"/>
              </a:ext>
            </a:extLst>
          </p:cNvPr>
          <p:cNvSpPr/>
          <p:nvPr userDrawn="1"/>
        </p:nvSpPr>
        <p:spPr>
          <a:xfrm>
            <a:off x="-12823" y="3425047"/>
            <a:ext cx="1719072" cy="171907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 name="Titolo 1">
            <a:extLst>
              <a:ext uri="{FF2B5EF4-FFF2-40B4-BE49-F238E27FC236}">
                <a16:creationId xmlns:a16="http://schemas.microsoft.com/office/drawing/2014/main" id="{6C25C416-A3A2-4CF9-9532-2C0BFB51CFDF}"/>
              </a:ext>
            </a:extLst>
          </p:cNvPr>
          <p:cNvSpPr>
            <a:spLocks noGrp="1"/>
          </p:cNvSpPr>
          <p:nvPr>
            <p:ph type="ctrTitle"/>
          </p:nvPr>
        </p:nvSpPr>
        <p:spPr>
          <a:xfrm>
            <a:off x="5699578" y="1895475"/>
            <a:ext cx="5679621" cy="2413965"/>
          </a:xfrm>
        </p:spPr>
        <p:txBody>
          <a:bodyPr lIns="0" rtlCol="0" anchor="b"/>
          <a:lstStyle>
            <a:lvl1pPr algn="l">
              <a:defRPr sz="6000" b="1">
                <a:solidFill>
                  <a:schemeClr val="bg1"/>
                </a:solidFill>
              </a:defRPr>
            </a:lvl1pPr>
          </a:lstStyle>
          <a:p>
            <a:pPr rtl="0"/>
            <a:r>
              <a:rPr lang="it-IT" noProof="0"/>
              <a:t>Fare clic per modificare lo stile del titolo dello schema</a:t>
            </a:r>
          </a:p>
        </p:txBody>
      </p:sp>
      <p:sp>
        <p:nvSpPr>
          <p:cNvPr id="3" name="Sottotitolo 2">
            <a:extLst>
              <a:ext uri="{FF2B5EF4-FFF2-40B4-BE49-F238E27FC236}">
                <a16:creationId xmlns:a16="http://schemas.microsoft.com/office/drawing/2014/main" id="{43D32955-BB06-40DE-A14A-2170FD41AD52}"/>
              </a:ext>
            </a:extLst>
          </p:cNvPr>
          <p:cNvSpPr>
            <a:spLocks noGrp="1"/>
          </p:cNvSpPr>
          <p:nvPr>
            <p:ph type="subTitle" idx="1"/>
          </p:nvPr>
        </p:nvSpPr>
        <p:spPr>
          <a:xfrm>
            <a:off x="5699578" y="5597131"/>
            <a:ext cx="5050971" cy="472073"/>
          </a:xfrm>
        </p:spPr>
        <p:txBody>
          <a:bodyPr lIns="0" rtlCol="0">
            <a:normAutofit/>
          </a:bodyPr>
          <a:lstStyle>
            <a:lvl1pPr marL="0" indent="0" algn="l">
              <a:lnSpc>
                <a:spcPct val="100000"/>
              </a:lnSpc>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it-IT" noProof="0"/>
              <a:t>Fare clic per modificare lo stile del sottotitolo dello schema</a:t>
            </a:r>
          </a:p>
        </p:txBody>
      </p:sp>
      <p:sp>
        <p:nvSpPr>
          <p:cNvPr id="9" name="Segnaposto testo 8">
            <a:extLst>
              <a:ext uri="{FF2B5EF4-FFF2-40B4-BE49-F238E27FC236}">
                <a16:creationId xmlns:a16="http://schemas.microsoft.com/office/drawing/2014/main" id="{AEC85266-52B0-409F-8CE4-E444E424D5E1}"/>
              </a:ext>
            </a:extLst>
          </p:cNvPr>
          <p:cNvSpPr>
            <a:spLocks noGrp="1"/>
          </p:cNvSpPr>
          <p:nvPr>
            <p:ph type="body" sz="quarter" idx="13" hasCustomPrompt="1"/>
          </p:nvPr>
        </p:nvSpPr>
        <p:spPr>
          <a:xfrm>
            <a:off x="5699578" y="5954904"/>
            <a:ext cx="2200154" cy="569912"/>
          </a:xfrm>
        </p:spPr>
        <p:txBody>
          <a:bodyPr lIns="0" rtlCol="0">
            <a:normAutofit/>
          </a:bodyPr>
          <a:lstStyle>
            <a:lvl1pPr marL="0" indent="0" algn="l">
              <a:lnSpc>
                <a:spcPct val="100000"/>
              </a:lnSpc>
              <a:buNone/>
              <a:defRPr sz="1600">
                <a:solidFill>
                  <a:schemeClr val="bg1"/>
                </a:solidFill>
              </a:defRPr>
            </a:lvl1pPr>
          </a:lstStyle>
          <a:p>
            <a:pPr lvl="0" rtl="0"/>
            <a:r>
              <a:rPr lang="it-IT" noProof="0"/>
              <a:t>Data</a:t>
            </a:r>
          </a:p>
        </p:txBody>
      </p:sp>
      <p:sp>
        <p:nvSpPr>
          <p:cNvPr id="20" name="Rettangolo 19">
            <a:extLst>
              <a:ext uri="{FF2B5EF4-FFF2-40B4-BE49-F238E27FC236}">
                <a16:creationId xmlns:a16="http://schemas.microsoft.com/office/drawing/2014/main" id="{0455E561-1242-4C3A-8D37-3138CA80547F}"/>
              </a:ext>
            </a:extLst>
          </p:cNvPr>
          <p:cNvSpPr/>
          <p:nvPr userDrawn="1"/>
        </p:nvSpPr>
        <p:spPr>
          <a:xfrm>
            <a:off x="3415570" y="1713063"/>
            <a:ext cx="1719072" cy="17190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4" name="Rettangolo 33">
            <a:extLst>
              <a:ext uri="{FF2B5EF4-FFF2-40B4-BE49-F238E27FC236}">
                <a16:creationId xmlns:a16="http://schemas.microsoft.com/office/drawing/2014/main" id="{1AFF298D-0F6B-4888-9B03-1FDDFE28B82B}"/>
              </a:ext>
            </a:extLst>
          </p:cNvPr>
          <p:cNvSpPr/>
          <p:nvPr userDrawn="1"/>
        </p:nvSpPr>
        <p:spPr>
          <a:xfrm>
            <a:off x="1698549" y="1079"/>
            <a:ext cx="1719072" cy="17190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6" name="Rettangolo 35">
            <a:extLst>
              <a:ext uri="{FF2B5EF4-FFF2-40B4-BE49-F238E27FC236}">
                <a16:creationId xmlns:a16="http://schemas.microsoft.com/office/drawing/2014/main" id="{32C19AED-A027-4017-B01A-E1E6583F81C6}"/>
              </a:ext>
            </a:extLst>
          </p:cNvPr>
          <p:cNvSpPr/>
          <p:nvPr userDrawn="1"/>
        </p:nvSpPr>
        <p:spPr>
          <a:xfrm>
            <a:off x="1698549" y="1713063"/>
            <a:ext cx="1719072" cy="171907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0" name="Rettangolo 39">
            <a:extLst>
              <a:ext uri="{FF2B5EF4-FFF2-40B4-BE49-F238E27FC236}">
                <a16:creationId xmlns:a16="http://schemas.microsoft.com/office/drawing/2014/main" id="{597D0707-6223-4E41-9E36-C3BF6C78CA4D}"/>
              </a:ext>
            </a:extLst>
          </p:cNvPr>
          <p:cNvSpPr/>
          <p:nvPr userDrawn="1"/>
        </p:nvSpPr>
        <p:spPr>
          <a:xfrm>
            <a:off x="1698549" y="5137031"/>
            <a:ext cx="1719072" cy="171907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2" name="Rettangolo 41">
            <a:extLst>
              <a:ext uri="{FF2B5EF4-FFF2-40B4-BE49-F238E27FC236}">
                <a16:creationId xmlns:a16="http://schemas.microsoft.com/office/drawing/2014/main" id="{4BE2D702-5FB5-4F75-B96D-4F210F10EA62}"/>
              </a:ext>
            </a:extLst>
          </p:cNvPr>
          <p:cNvSpPr/>
          <p:nvPr userDrawn="1"/>
        </p:nvSpPr>
        <p:spPr>
          <a:xfrm>
            <a:off x="-12823" y="1079"/>
            <a:ext cx="1719072" cy="17190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8" name="Rettangolo 47">
            <a:extLst>
              <a:ext uri="{FF2B5EF4-FFF2-40B4-BE49-F238E27FC236}">
                <a16:creationId xmlns:a16="http://schemas.microsoft.com/office/drawing/2014/main" id="{2447C29C-1D94-4217-A4D7-E0E0A8CACEBC}"/>
              </a:ext>
            </a:extLst>
          </p:cNvPr>
          <p:cNvSpPr/>
          <p:nvPr userDrawn="1"/>
        </p:nvSpPr>
        <p:spPr>
          <a:xfrm>
            <a:off x="-12823" y="5137031"/>
            <a:ext cx="1719072" cy="17190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53" name="Segnaposto immagine 52">
            <a:extLst>
              <a:ext uri="{FF2B5EF4-FFF2-40B4-BE49-F238E27FC236}">
                <a16:creationId xmlns:a16="http://schemas.microsoft.com/office/drawing/2014/main" id="{7B163DE2-7989-4B1E-8299-5E64777AFA25}"/>
              </a:ext>
            </a:extLst>
          </p:cNvPr>
          <p:cNvSpPr>
            <a:spLocks noGrp="1"/>
          </p:cNvSpPr>
          <p:nvPr>
            <p:ph type="pic" sz="quarter" idx="14"/>
          </p:nvPr>
        </p:nvSpPr>
        <p:spPr>
          <a:xfrm>
            <a:off x="3415570" y="1079"/>
            <a:ext cx="1719072" cy="1719072"/>
          </a:xfrm>
          <a:custGeom>
            <a:avLst/>
            <a:gdLst>
              <a:gd name="connsiteX0" fmla="*/ 0 w 1719072"/>
              <a:gd name="connsiteY0" fmla="*/ 0 h 1708970"/>
              <a:gd name="connsiteX1" fmla="*/ 1719072 w 1719072"/>
              <a:gd name="connsiteY1" fmla="*/ 0 h 1708970"/>
              <a:gd name="connsiteX2" fmla="*/ 1719072 w 1719072"/>
              <a:gd name="connsiteY2" fmla="*/ 1708970 h 1708970"/>
              <a:gd name="connsiteX3" fmla="*/ 0 w 1719072"/>
              <a:gd name="connsiteY3" fmla="*/ 1708970 h 1708970"/>
            </a:gdLst>
            <a:ahLst/>
            <a:cxnLst>
              <a:cxn ang="0">
                <a:pos x="connsiteX0" y="connsiteY0"/>
              </a:cxn>
              <a:cxn ang="0">
                <a:pos x="connsiteX1" y="connsiteY1"/>
              </a:cxn>
              <a:cxn ang="0">
                <a:pos x="connsiteX2" y="connsiteY2"/>
              </a:cxn>
              <a:cxn ang="0">
                <a:pos x="connsiteX3" y="connsiteY3"/>
              </a:cxn>
            </a:cxnLst>
            <a:rect l="l" t="t" r="r" b="b"/>
            <a:pathLst>
              <a:path w="1719072" h="1708970">
                <a:moveTo>
                  <a:pt x="0" y="0"/>
                </a:moveTo>
                <a:lnTo>
                  <a:pt x="1719072" y="0"/>
                </a:lnTo>
                <a:lnTo>
                  <a:pt x="1719072" y="1708970"/>
                </a:lnTo>
                <a:lnTo>
                  <a:pt x="0" y="1708970"/>
                </a:lnTo>
                <a:close/>
              </a:path>
            </a:pathLst>
          </a:custGeom>
        </p:spPr>
        <p:txBody>
          <a:bodyPr wrap="square" rtlCol="0">
            <a:noAutofit/>
          </a:bodyPr>
          <a:lstStyle/>
          <a:p>
            <a:pPr rtl="0"/>
            <a:r>
              <a:rPr lang="it-IT" noProof="0"/>
              <a:t>Fare clic sull'icona per inserire un'immagine</a:t>
            </a:r>
          </a:p>
        </p:txBody>
      </p:sp>
      <p:sp>
        <p:nvSpPr>
          <p:cNvPr id="55" name="Segnaposto immagine 54">
            <a:extLst>
              <a:ext uri="{FF2B5EF4-FFF2-40B4-BE49-F238E27FC236}">
                <a16:creationId xmlns:a16="http://schemas.microsoft.com/office/drawing/2014/main" id="{683976C8-BDBA-48C4-AC83-73D1D8F0F14C}"/>
              </a:ext>
            </a:extLst>
          </p:cNvPr>
          <p:cNvSpPr>
            <a:spLocks noGrp="1"/>
          </p:cNvSpPr>
          <p:nvPr>
            <p:ph type="pic" sz="quarter" idx="15"/>
          </p:nvPr>
        </p:nvSpPr>
        <p:spPr>
          <a:xfrm>
            <a:off x="3415570" y="5137031"/>
            <a:ext cx="1719072" cy="1719072"/>
          </a:xfrm>
          <a:custGeom>
            <a:avLst/>
            <a:gdLst>
              <a:gd name="connsiteX0" fmla="*/ 0 w 1719072"/>
              <a:gd name="connsiteY0" fmla="*/ 0 h 1719072"/>
              <a:gd name="connsiteX1" fmla="*/ 1719072 w 1719072"/>
              <a:gd name="connsiteY1" fmla="*/ 0 h 1719072"/>
              <a:gd name="connsiteX2" fmla="*/ 1719072 w 1719072"/>
              <a:gd name="connsiteY2" fmla="*/ 1719072 h 1719072"/>
              <a:gd name="connsiteX3" fmla="*/ 0 w 1719072"/>
              <a:gd name="connsiteY3" fmla="*/ 1719072 h 1719072"/>
            </a:gdLst>
            <a:ahLst/>
            <a:cxnLst>
              <a:cxn ang="0">
                <a:pos x="connsiteX0" y="connsiteY0"/>
              </a:cxn>
              <a:cxn ang="0">
                <a:pos x="connsiteX1" y="connsiteY1"/>
              </a:cxn>
              <a:cxn ang="0">
                <a:pos x="connsiteX2" y="connsiteY2"/>
              </a:cxn>
              <a:cxn ang="0">
                <a:pos x="connsiteX3" y="connsiteY3"/>
              </a:cxn>
            </a:cxnLst>
            <a:rect l="l" t="t" r="r" b="b"/>
            <a:pathLst>
              <a:path w="1719072" h="1719072">
                <a:moveTo>
                  <a:pt x="0" y="0"/>
                </a:moveTo>
                <a:lnTo>
                  <a:pt x="1719072" y="0"/>
                </a:lnTo>
                <a:lnTo>
                  <a:pt x="1719072" y="1719072"/>
                </a:lnTo>
                <a:lnTo>
                  <a:pt x="0" y="1719072"/>
                </a:lnTo>
                <a:close/>
              </a:path>
            </a:pathLst>
          </a:custGeom>
        </p:spPr>
        <p:txBody>
          <a:bodyPr wrap="square" rtlCol="0">
            <a:noAutofit/>
          </a:bodyPr>
          <a:lstStyle/>
          <a:p>
            <a:pPr rtl="0"/>
            <a:r>
              <a:rPr lang="it-IT" noProof="0"/>
              <a:t>Fare clic sull'icona per inserire un'immagine</a:t>
            </a:r>
          </a:p>
        </p:txBody>
      </p:sp>
      <p:sp>
        <p:nvSpPr>
          <p:cNvPr id="54" name="Segnaposto immagine 53">
            <a:extLst>
              <a:ext uri="{FF2B5EF4-FFF2-40B4-BE49-F238E27FC236}">
                <a16:creationId xmlns:a16="http://schemas.microsoft.com/office/drawing/2014/main" id="{71082593-1DC5-43B5-947C-7963DD90EBD9}"/>
              </a:ext>
            </a:extLst>
          </p:cNvPr>
          <p:cNvSpPr>
            <a:spLocks noGrp="1"/>
          </p:cNvSpPr>
          <p:nvPr>
            <p:ph type="pic" sz="quarter" idx="16"/>
          </p:nvPr>
        </p:nvSpPr>
        <p:spPr>
          <a:xfrm>
            <a:off x="-12823" y="1713063"/>
            <a:ext cx="1719072" cy="1719072"/>
          </a:xfrm>
          <a:custGeom>
            <a:avLst/>
            <a:gdLst>
              <a:gd name="connsiteX0" fmla="*/ 0 w 1719072"/>
              <a:gd name="connsiteY0" fmla="*/ 0 h 1719072"/>
              <a:gd name="connsiteX1" fmla="*/ 1719072 w 1719072"/>
              <a:gd name="connsiteY1" fmla="*/ 0 h 1719072"/>
              <a:gd name="connsiteX2" fmla="*/ 1719072 w 1719072"/>
              <a:gd name="connsiteY2" fmla="*/ 1719072 h 1719072"/>
              <a:gd name="connsiteX3" fmla="*/ 0 w 1719072"/>
              <a:gd name="connsiteY3" fmla="*/ 1719072 h 1719072"/>
            </a:gdLst>
            <a:ahLst/>
            <a:cxnLst>
              <a:cxn ang="0">
                <a:pos x="connsiteX0" y="connsiteY0"/>
              </a:cxn>
              <a:cxn ang="0">
                <a:pos x="connsiteX1" y="connsiteY1"/>
              </a:cxn>
              <a:cxn ang="0">
                <a:pos x="connsiteX2" y="connsiteY2"/>
              </a:cxn>
              <a:cxn ang="0">
                <a:pos x="connsiteX3" y="connsiteY3"/>
              </a:cxn>
            </a:cxnLst>
            <a:rect l="l" t="t" r="r" b="b"/>
            <a:pathLst>
              <a:path w="1719072" h="1719072">
                <a:moveTo>
                  <a:pt x="0" y="0"/>
                </a:moveTo>
                <a:lnTo>
                  <a:pt x="1719072" y="0"/>
                </a:lnTo>
                <a:lnTo>
                  <a:pt x="1719072" y="1719072"/>
                </a:lnTo>
                <a:lnTo>
                  <a:pt x="0" y="1719072"/>
                </a:lnTo>
                <a:close/>
              </a:path>
            </a:pathLst>
          </a:custGeom>
        </p:spPr>
        <p:txBody>
          <a:bodyPr wrap="square" rtlCol="0">
            <a:noAutofit/>
          </a:bodyPr>
          <a:lstStyle/>
          <a:p>
            <a:pPr rtl="0"/>
            <a:r>
              <a:rPr lang="it-IT" noProof="0"/>
              <a:t>Fare clic sull'icona per inserire un'immagine</a:t>
            </a:r>
          </a:p>
        </p:txBody>
      </p:sp>
      <p:sp>
        <p:nvSpPr>
          <p:cNvPr id="56" name="Rettangolo 55">
            <a:extLst>
              <a:ext uri="{FF2B5EF4-FFF2-40B4-BE49-F238E27FC236}">
                <a16:creationId xmlns:a16="http://schemas.microsoft.com/office/drawing/2014/main" id="{F95796F3-1FF2-4CB3-9A21-2FA42B0F739C}"/>
              </a:ext>
            </a:extLst>
          </p:cNvPr>
          <p:cNvSpPr/>
          <p:nvPr userDrawn="1"/>
        </p:nvSpPr>
        <p:spPr>
          <a:xfrm>
            <a:off x="5699578" y="5142220"/>
            <a:ext cx="628650" cy="18225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Tree>
    <p:extLst>
      <p:ext uri="{BB962C8B-B14F-4D97-AF65-F5344CB8AC3E}">
        <p14:creationId xmlns:p14="http://schemas.microsoft.com/office/powerpoint/2010/main" val="3839583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iglia con tre foto">
    <p:spTree>
      <p:nvGrpSpPr>
        <p:cNvPr id="1" name=""/>
        <p:cNvGrpSpPr/>
        <p:nvPr/>
      </p:nvGrpSpPr>
      <p:grpSpPr>
        <a:xfrm>
          <a:off x="0" y="0"/>
          <a:ext cx="0" cy="0"/>
          <a:chOff x="0" y="0"/>
          <a:chExt cx="0" cy="0"/>
        </a:xfrm>
      </p:grpSpPr>
      <p:sp>
        <p:nvSpPr>
          <p:cNvPr id="27" name="Rettangolo 26">
            <a:extLst>
              <a:ext uri="{FF2B5EF4-FFF2-40B4-BE49-F238E27FC236}">
                <a16:creationId xmlns:a16="http://schemas.microsoft.com/office/drawing/2014/main" id="{60B973DC-FC8B-48F4-9A50-A679872638A6}"/>
              </a:ext>
            </a:extLst>
          </p:cNvPr>
          <p:cNvSpPr/>
          <p:nvPr userDrawn="1"/>
        </p:nvSpPr>
        <p:spPr>
          <a:xfrm>
            <a:off x="0" y="0"/>
            <a:ext cx="1905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1" name="Rettangolo 30">
            <a:extLst>
              <a:ext uri="{FF2B5EF4-FFF2-40B4-BE49-F238E27FC236}">
                <a16:creationId xmlns:a16="http://schemas.microsoft.com/office/drawing/2014/main" id="{E6651245-F8FA-4280-86E8-A02EA6F9D183}"/>
              </a:ext>
            </a:extLst>
          </p:cNvPr>
          <p:cNvSpPr/>
          <p:nvPr userDrawn="1"/>
        </p:nvSpPr>
        <p:spPr>
          <a:xfrm>
            <a:off x="1905000" y="3429000"/>
            <a:ext cx="34290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7" name="Rettangolo 36">
            <a:extLst>
              <a:ext uri="{FF2B5EF4-FFF2-40B4-BE49-F238E27FC236}">
                <a16:creationId xmlns:a16="http://schemas.microsoft.com/office/drawing/2014/main" id="{92243009-72E0-4065-A4ED-BF9024B3D4FB}"/>
              </a:ext>
            </a:extLst>
          </p:cNvPr>
          <p:cNvSpPr/>
          <p:nvPr userDrawn="1"/>
        </p:nvSpPr>
        <p:spPr>
          <a:xfrm>
            <a:off x="5334000" y="0"/>
            <a:ext cx="34290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9" name="Rettangolo 38">
            <a:extLst>
              <a:ext uri="{FF2B5EF4-FFF2-40B4-BE49-F238E27FC236}">
                <a16:creationId xmlns:a16="http://schemas.microsoft.com/office/drawing/2014/main" id="{445E1145-BC25-4AC5-8B8D-8AECD11F1713}"/>
              </a:ext>
            </a:extLst>
          </p:cNvPr>
          <p:cNvSpPr/>
          <p:nvPr userDrawn="1"/>
        </p:nvSpPr>
        <p:spPr>
          <a:xfrm>
            <a:off x="8763000" y="3429000"/>
            <a:ext cx="34290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4" name="Segnaposto immagine 43">
            <a:extLst>
              <a:ext uri="{FF2B5EF4-FFF2-40B4-BE49-F238E27FC236}">
                <a16:creationId xmlns:a16="http://schemas.microsoft.com/office/drawing/2014/main" id="{79F851B1-E044-41C4-88D1-6BA4FBC83964}"/>
              </a:ext>
            </a:extLst>
          </p:cNvPr>
          <p:cNvSpPr>
            <a:spLocks noGrp="1"/>
          </p:cNvSpPr>
          <p:nvPr>
            <p:ph type="pic" sz="quarter" idx="10"/>
          </p:nvPr>
        </p:nvSpPr>
        <p:spPr>
          <a:xfrm>
            <a:off x="1905000" y="0"/>
            <a:ext cx="3429000" cy="3429000"/>
          </a:xfrm>
          <a:custGeom>
            <a:avLst/>
            <a:gdLst>
              <a:gd name="connsiteX0" fmla="*/ 0 w 3429000"/>
              <a:gd name="connsiteY0" fmla="*/ 0 h 3429000"/>
              <a:gd name="connsiteX1" fmla="*/ 3429000 w 3429000"/>
              <a:gd name="connsiteY1" fmla="*/ 0 h 3429000"/>
              <a:gd name="connsiteX2" fmla="*/ 3429000 w 3429000"/>
              <a:gd name="connsiteY2" fmla="*/ 3429000 h 3429000"/>
              <a:gd name="connsiteX3" fmla="*/ 0 w 3429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3429000" h="3429000">
                <a:moveTo>
                  <a:pt x="0" y="0"/>
                </a:moveTo>
                <a:lnTo>
                  <a:pt x="3429000" y="0"/>
                </a:lnTo>
                <a:lnTo>
                  <a:pt x="3429000" y="3429000"/>
                </a:lnTo>
                <a:lnTo>
                  <a:pt x="0" y="3429000"/>
                </a:lnTo>
                <a:close/>
              </a:path>
            </a:pathLst>
          </a:custGeom>
          <a:solidFill>
            <a:schemeClr val="accent1"/>
          </a:solidFill>
        </p:spPr>
        <p:txBody>
          <a:bodyPr wrap="square" rtlCol="0">
            <a:noAutofit/>
          </a:bodyPr>
          <a:lstStyle/>
          <a:p>
            <a:pPr rtl="0"/>
            <a:r>
              <a:rPr lang="it-IT" noProof="0"/>
              <a:t>Fare clic sull'icona per inserire un'immagine</a:t>
            </a:r>
          </a:p>
        </p:txBody>
      </p:sp>
      <p:sp>
        <p:nvSpPr>
          <p:cNvPr id="47" name="Segnaposto immagine 46">
            <a:extLst>
              <a:ext uri="{FF2B5EF4-FFF2-40B4-BE49-F238E27FC236}">
                <a16:creationId xmlns:a16="http://schemas.microsoft.com/office/drawing/2014/main" id="{EEE85C52-E5BA-4142-AE8D-7B357E4A475D}"/>
              </a:ext>
            </a:extLst>
          </p:cNvPr>
          <p:cNvSpPr>
            <a:spLocks noGrp="1"/>
          </p:cNvSpPr>
          <p:nvPr>
            <p:ph type="pic" sz="quarter" idx="11"/>
          </p:nvPr>
        </p:nvSpPr>
        <p:spPr>
          <a:xfrm>
            <a:off x="5334000" y="3429000"/>
            <a:ext cx="3429000" cy="3429000"/>
          </a:xfrm>
          <a:custGeom>
            <a:avLst/>
            <a:gdLst>
              <a:gd name="connsiteX0" fmla="*/ 0 w 3429000"/>
              <a:gd name="connsiteY0" fmla="*/ 0 h 3429000"/>
              <a:gd name="connsiteX1" fmla="*/ 3429000 w 3429000"/>
              <a:gd name="connsiteY1" fmla="*/ 0 h 3429000"/>
              <a:gd name="connsiteX2" fmla="*/ 3429000 w 3429000"/>
              <a:gd name="connsiteY2" fmla="*/ 3429000 h 3429000"/>
              <a:gd name="connsiteX3" fmla="*/ 0 w 3429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3429000" h="3429000">
                <a:moveTo>
                  <a:pt x="0" y="0"/>
                </a:moveTo>
                <a:lnTo>
                  <a:pt x="3429000" y="0"/>
                </a:lnTo>
                <a:lnTo>
                  <a:pt x="3429000" y="3429000"/>
                </a:lnTo>
                <a:lnTo>
                  <a:pt x="0" y="3429000"/>
                </a:lnTo>
                <a:close/>
              </a:path>
            </a:pathLst>
          </a:custGeom>
          <a:solidFill>
            <a:schemeClr val="accent1"/>
          </a:solidFill>
        </p:spPr>
        <p:txBody>
          <a:bodyPr wrap="square" rtlCol="0">
            <a:noAutofit/>
          </a:bodyPr>
          <a:lstStyle/>
          <a:p>
            <a:pPr rtl="0"/>
            <a:r>
              <a:rPr lang="it-IT" noProof="0"/>
              <a:t>Fare clic sull'icona per inserire un'immagine</a:t>
            </a:r>
          </a:p>
        </p:txBody>
      </p:sp>
      <p:sp>
        <p:nvSpPr>
          <p:cNvPr id="50" name="Segnaposto immagine 49">
            <a:extLst>
              <a:ext uri="{FF2B5EF4-FFF2-40B4-BE49-F238E27FC236}">
                <a16:creationId xmlns:a16="http://schemas.microsoft.com/office/drawing/2014/main" id="{424B8959-FF9C-453C-8179-A0BF8D392B35}"/>
              </a:ext>
            </a:extLst>
          </p:cNvPr>
          <p:cNvSpPr>
            <a:spLocks noGrp="1"/>
          </p:cNvSpPr>
          <p:nvPr>
            <p:ph type="pic" sz="quarter" idx="12"/>
          </p:nvPr>
        </p:nvSpPr>
        <p:spPr>
          <a:xfrm>
            <a:off x="8763000" y="0"/>
            <a:ext cx="3429000" cy="3429000"/>
          </a:xfrm>
          <a:custGeom>
            <a:avLst/>
            <a:gdLst>
              <a:gd name="connsiteX0" fmla="*/ 0 w 3429000"/>
              <a:gd name="connsiteY0" fmla="*/ 0 h 3429000"/>
              <a:gd name="connsiteX1" fmla="*/ 3429000 w 3429000"/>
              <a:gd name="connsiteY1" fmla="*/ 0 h 3429000"/>
              <a:gd name="connsiteX2" fmla="*/ 3429000 w 3429000"/>
              <a:gd name="connsiteY2" fmla="*/ 3429000 h 3429000"/>
              <a:gd name="connsiteX3" fmla="*/ 0 w 3429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3429000" h="3429000">
                <a:moveTo>
                  <a:pt x="0" y="0"/>
                </a:moveTo>
                <a:lnTo>
                  <a:pt x="3429000" y="0"/>
                </a:lnTo>
                <a:lnTo>
                  <a:pt x="3429000" y="3429000"/>
                </a:lnTo>
                <a:lnTo>
                  <a:pt x="0" y="3429000"/>
                </a:lnTo>
                <a:close/>
              </a:path>
            </a:pathLst>
          </a:custGeom>
          <a:solidFill>
            <a:schemeClr val="accent1"/>
          </a:solidFill>
        </p:spPr>
        <p:txBody>
          <a:bodyPr wrap="square" rtlCol="0">
            <a:noAutofit/>
          </a:bodyPr>
          <a:lstStyle/>
          <a:p>
            <a:pPr rtl="0"/>
            <a:r>
              <a:rPr lang="it-IT" noProof="0"/>
              <a:t>Fare clic sull'icona per inserire un'immagine</a:t>
            </a:r>
          </a:p>
        </p:txBody>
      </p:sp>
      <p:sp>
        <p:nvSpPr>
          <p:cNvPr id="54" name="Titolo 1">
            <a:extLst>
              <a:ext uri="{FF2B5EF4-FFF2-40B4-BE49-F238E27FC236}">
                <a16:creationId xmlns:a16="http://schemas.microsoft.com/office/drawing/2014/main" id="{3F2D93AE-80E9-4043-9384-F0F06D6570A4}"/>
              </a:ext>
            </a:extLst>
          </p:cNvPr>
          <p:cNvSpPr>
            <a:spLocks noGrp="1"/>
          </p:cNvSpPr>
          <p:nvPr>
            <p:ph type="title" hasCustomPrompt="1"/>
          </p:nvPr>
        </p:nvSpPr>
        <p:spPr>
          <a:xfrm rot="16200000">
            <a:off x="-2476501" y="2766221"/>
            <a:ext cx="6858002" cy="1325563"/>
          </a:xfrm>
        </p:spPr>
        <p:txBody>
          <a:bodyPr rtlCol="0">
            <a:normAutofit/>
          </a:bodyPr>
          <a:lstStyle>
            <a:lvl1pPr algn="ctr">
              <a:defRPr lang="en-US" sz="3800" b="1" kern="1200" dirty="0">
                <a:solidFill>
                  <a:schemeClr val="bg1"/>
                </a:solidFill>
                <a:latin typeface="+mj-lt"/>
                <a:ea typeface="+mj-ea"/>
                <a:cs typeface="+mj-cs"/>
              </a:defRPr>
            </a:lvl1pPr>
          </a:lstStyle>
          <a:p>
            <a:pPr rtl="0"/>
            <a:r>
              <a:rPr lang="it-IT" noProof="0"/>
              <a:t>Fai clic per modificare il titolo master</a:t>
            </a:r>
          </a:p>
        </p:txBody>
      </p:sp>
      <p:sp>
        <p:nvSpPr>
          <p:cNvPr id="3" name="Segnaposto contenuto 2">
            <a:extLst>
              <a:ext uri="{FF2B5EF4-FFF2-40B4-BE49-F238E27FC236}">
                <a16:creationId xmlns:a16="http://schemas.microsoft.com/office/drawing/2014/main" id="{BF8F5A6A-E29E-401A-801A-8FD9CAABA7A5}"/>
              </a:ext>
            </a:extLst>
          </p:cNvPr>
          <p:cNvSpPr>
            <a:spLocks noGrp="1"/>
          </p:cNvSpPr>
          <p:nvPr>
            <p:ph idx="1" hasCustomPrompt="1"/>
          </p:nvPr>
        </p:nvSpPr>
        <p:spPr>
          <a:xfrm>
            <a:off x="2194718" y="4697806"/>
            <a:ext cx="2800350" cy="891383"/>
          </a:xfrm>
        </p:spPr>
        <p:txBody>
          <a:bodyPr rtlCol="0" anchor="ctr">
            <a:normAutofit/>
          </a:bodyPr>
          <a:lstStyle>
            <a:lvl1pPr marL="0" indent="0" algn="ctr">
              <a:lnSpc>
                <a:spcPct val="100000"/>
              </a:lnSpc>
              <a:buNone/>
              <a:defRPr sz="2000">
                <a:solidFill>
                  <a:schemeClr val="bg1"/>
                </a:solidFill>
              </a:defRPr>
            </a:lvl1pPr>
          </a:lstStyle>
          <a:p>
            <a:pPr lvl="0" rtl="0"/>
            <a:r>
              <a:rPr lang="it-IT" noProof="0"/>
              <a:t>Fare clic per modificare lo stile del titolo</a:t>
            </a:r>
          </a:p>
        </p:txBody>
      </p:sp>
      <p:sp>
        <p:nvSpPr>
          <p:cNvPr id="55" name="Segnaposto contenuto 2">
            <a:extLst>
              <a:ext uri="{FF2B5EF4-FFF2-40B4-BE49-F238E27FC236}">
                <a16:creationId xmlns:a16="http://schemas.microsoft.com/office/drawing/2014/main" id="{9D493CB6-06D1-4AD2-924D-64007FFFAC01}"/>
              </a:ext>
            </a:extLst>
          </p:cNvPr>
          <p:cNvSpPr>
            <a:spLocks noGrp="1"/>
          </p:cNvSpPr>
          <p:nvPr>
            <p:ph idx="13" hasCustomPrompt="1"/>
          </p:nvPr>
        </p:nvSpPr>
        <p:spPr>
          <a:xfrm>
            <a:off x="9101931" y="4697805"/>
            <a:ext cx="2800351" cy="891383"/>
          </a:xfrm>
        </p:spPr>
        <p:txBody>
          <a:bodyPr rtlCol="0" anchor="ctr">
            <a:normAutofit/>
          </a:bodyPr>
          <a:lstStyle>
            <a:lvl1pPr marL="0" indent="0" algn="ctr">
              <a:lnSpc>
                <a:spcPct val="100000"/>
              </a:lnSpc>
              <a:buNone/>
              <a:defRPr sz="2000">
                <a:solidFill>
                  <a:schemeClr val="bg1"/>
                </a:solidFill>
              </a:defRPr>
            </a:lvl1pPr>
          </a:lstStyle>
          <a:p>
            <a:pPr lvl="0" rtl="0"/>
            <a:r>
              <a:rPr lang="it-IT" noProof="0"/>
              <a:t>Fare clic per modificare lo stile del titolo</a:t>
            </a:r>
          </a:p>
        </p:txBody>
      </p:sp>
      <p:sp>
        <p:nvSpPr>
          <p:cNvPr id="56" name="Segnaposto contenuto 2">
            <a:extLst>
              <a:ext uri="{FF2B5EF4-FFF2-40B4-BE49-F238E27FC236}">
                <a16:creationId xmlns:a16="http://schemas.microsoft.com/office/drawing/2014/main" id="{D5B991DB-A408-4F6D-A8D0-5167D1E30767}"/>
              </a:ext>
            </a:extLst>
          </p:cNvPr>
          <p:cNvSpPr>
            <a:spLocks noGrp="1"/>
          </p:cNvSpPr>
          <p:nvPr>
            <p:ph idx="14" hasCustomPrompt="1"/>
          </p:nvPr>
        </p:nvSpPr>
        <p:spPr>
          <a:xfrm>
            <a:off x="5623718" y="1268809"/>
            <a:ext cx="2853532" cy="891383"/>
          </a:xfrm>
        </p:spPr>
        <p:txBody>
          <a:bodyPr rtlCol="0" anchor="ctr">
            <a:normAutofit/>
          </a:bodyPr>
          <a:lstStyle>
            <a:lvl1pPr marL="0" indent="0" algn="ctr">
              <a:lnSpc>
                <a:spcPct val="100000"/>
              </a:lnSpc>
              <a:buNone/>
              <a:defRPr sz="2000">
                <a:solidFill>
                  <a:schemeClr val="bg1"/>
                </a:solidFill>
              </a:defRPr>
            </a:lvl1pPr>
          </a:lstStyle>
          <a:p>
            <a:pPr lvl="0" rtl="0"/>
            <a:r>
              <a:rPr lang="it-IT" noProof="0"/>
              <a:t>Fare clic per modificare lo stile del titolo</a:t>
            </a:r>
          </a:p>
        </p:txBody>
      </p:sp>
      <p:sp>
        <p:nvSpPr>
          <p:cNvPr id="60" name="Segnaposto data 6">
            <a:extLst>
              <a:ext uri="{FF2B5EF4-FFF2-40B4-BE49-F238E27FC236}">
                <a16:creationId xmlns:a16="http://schemas.microsoft.com/office/drawing/2014/main" id="{CAE1BB52-31E7-4A74-9ED4-FDD922376397}"/>
              </a:ext>
            </a:extLst>
          </p:cNvPr>
          <p:cNvSpPr>
            <a:spLocks noGrp="1"/>
          </p:cNvSpPr>
          <p:nvPr>
            <p:ph type="dt" sz="half" idx="15"/>
          </p:nvPr>
        </p:nvSpPr>
        <p:spPr>
          <a:xfrm>
            <a:off x="2194718" y="6356350"/>
            <a:ext cx="983911" cy="365125"/>
          </a:xfrm>
        </p:spPr>
        <p:txBody>
          <a:bodyPr rtlCol="0"/>
          <a:lstStyle>
            <a:lvl1pPr>
              <a:defRPr>
                <a:solidFill>
                  <a:schemeClr val="accent1">
                    <a:lumMod val="20000"/>
                    <a:lumOff val="80000"/>
                  </a:schemeClr>
                </a:solidFill>
              </a:defRPr>
            </a:lvl1pPr>
          </a:lstStyle>
          <a:p>
            <a:pPr rtl="0"/>
            <a:endParaRPr lang="it-IT" noProof="0"/>
          </a:p>
        </p:txBody>
      </p:sp>
      <p:sp>
        <p:nvSpPr>
          <p:cNvPr id="61" name="Segnaposto piè di pagina 4">
            <a:extLst>
              <a:ext uri="{FF2B5EF4-FFF2-40B4-BE49-F238E27FC236}">
                <a16:creationId xmlns:a16="http://schemas.microsoft.com/office/drawing/2014/main" id="{EAF5ABA9-E5E2-43E4-ACD5-994ABC08568B}"/>
              </a:ext>
            </a:extLst>
          </p:cNvPr>
          <p:cNvSpPr>
            <a:spLocks noGrp="1"/>
          </p:cNvSpPr>
          <p:nvPr>
            <p:ph type="ftr" sz="quarter" idx="16"/>
          </p:nvPr>
        </p:nvSpPr>
        <p:spPr>
          <a:xfrm>
            <a:off x="5334000" y="6356350"/>
            <a:ext cx="3429000" cy="365125"/>
          </a:xfrm>
        </p:spPr>
        <p:txBody>
          <a:bodyPr rtlCol="0"/>
          <a:lstStyle>
            <a:lvl1pPr>
              <a:defRPr sz="900">
                <a:solidFill>
                  <a:schemeClr val="accent1">
                    <a:lumMod val="20000"/>
                    <a:lumOff val="80000"/>
                  </a:schemeClr>
                </a:solidFill>
              </a:defRPr>
            </a:lvl1pPr>
          </a:lstStyle>
          <a:p>
            <a:pPr rtl="0"/>
            <a:endParaRPr lang="it-IT" noProof="0"/>
          </a:p>
        </p:txBody>
      </p:sp>
      <p:sp>
        <p:nvSpPr>
          <p:cNvPr id="62" name="Segnaposto numero diapositiva 5">
            <a:extLst>
              <a:ext uri="{FF2B5EF4-FFF2-40B4-BE49-F238E27FC236}">
                <a16:creationId xmlns:a16="http://schemas.microsoft.com/office/drawing/2014/main" id="{40AEA096-23EC-471A-85DB-52788D84751C}"/>
              </a:ext>
            </a:extLst>
          </p:cNvPr>
          <p:cNvSpPr>
            <a:spLocks noGrp="1"/>
          </p:cNvSpPr>
          <p:nvPr>
            <p:ph type="sldNum" sz="quarter" idx="17"/>
          </p:nvPr>
        </p:nvSpPr>
        <p:spPr>
          <a:xfrm>
            <a:off x="10711542" y="6356350"/>
            <a:ext cx="642257" cy="365125"/>
          </a:xfrm>
        </p:spPr>
        <p:txBody>
          <a:bodyPr rtlCol="0"/>
          <a:lstStyle>
            <a:lvl1pPr>
              <a:defRPr sz="900">
                <a:solidFill>
                  <a:schemeClr val="accent1">
                    <a:lumMod val="20000"/>
                    <a:lumOff val="80000"/>
                  </a:schemeClr>
                </a:solidFill>
              </a:defRPr>
            </a:lvl1pPr>
          </a:lstStyle>
          <a:p>
            <a:pPr rtl="0"/>
            <a:fld id="{B5CEABB6-07DC-46E8-9B57-56EC44A396E5}" type="slidenum">
              <a:rPr lang="it-IT" noProof="0" smtClean="0"/>
              <a:pPr/>
              <a:t>‹N›</a:t>
            </a:fld>
            <a:endParaRPr lang="it-IT" noProof="0"/>
          </a:p>
        </p:txBody>
      </p:sp>
    </p:spTree>
    <p:extLst>
      <p:ext uri="{BB962C8B-B14F-4D97-AF65-F5344CB8AC3E}">
        <p14:creationId xmlns:p14="http://schemas.microsoft.com/office/powerpoint/2010/main" val="217225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quenza temporale">
    <p:bg>
      <p:bgPr>
        <a:solidFill>
          <a:schemeClr val="accent3"/>
        </a:solidFill>
        <a:effectLst/>
      </p:bgPr>
    </p:bg>
    <p:spTree>
      <p:nvGrpSpPr>
        <p:cNvPr id="1" name=""/>
        <p:cNvGrpSpPr/>
        <p:nvPr/>
      </p:nvGrpSpPr>
      <p:grpSpPr>
        <a:xfrm>
          <a:off x="0" y="0"/>
          <a:ext cx="0" cy="0"/>
          <a:chOff x="0" y="0"/>
          <a:chExt cx="0" cy="0"/>
        </a:xfrm>
      </p:grpSpPr>
      <p:sp>
        <p:nvSpPr>
          <p:cNvPr id="9" name="Segnaposto testo 10">
            <a:extLst>
              <a:ext uri="{FF2B5EF4-FFF2-40B4-BE49-F238E27FC236}">
                <a16:creationId xmlns:a16="http://schemas.microsoft.com/office/drawing/2014/main" id="{7811C96E-0DEE-4C3C-914D-3D8E37D685D8}"/>
              </a:ext>
            </a:extLst>
          </p:cNvPr>
          <p:cNvSpPr>
            <a:spLocks noGrp="1"/>
          </p:cNvSpPr>
          <p:nvPr>
            <p:ph type="body" sz="quarter" idx="33" hasCustomPrompt="1"/>
          </p:nvPr>
        </p:nvSpPr>
        <p:spPr>
          <a:xfrm>
            <a:off x="316466" y="4160451"/>
            <a:ext cx="608493" cy="201776"/>
          </a:xfrm>
        </p:spPr>
        <p:txBody>
          <a:bodyPr rtlCol="0" anchor="ctr"/>
          <a:lstStyle>
            <a:lvl1pPr marL="0" indent="0" algn="ctr">
              <a:buNone/>
              <a:defRPr sz="1400" b="1">
                <a:solidFill>
                  <a:schemeClr val="bg1"/>
                </a:solidFill>
                <a:latin typeface="+mj-lt"/>
              </a:defRPr>
            </a:lvl1pPr>
          </a:lstStyle>
          <a:p>
            <a:pPr lvl="0" rtl="0"/>
            <a:r>
              <a:rPr lang="it-IT" noProof="0"/>
              <a:t>Anno</a:t>
            </a:r>
          </a:p>
        </p:txBody>
      </p:sp>
      <p:sp>
        <p:nvSpPr>
          <p:cNvPr id="14" name="Segnaposto testo 10">
            <a:extLst>
              <a:ext uri="{FF2B5EF4-FFF2-40B4-BE49-F238E27FC236}">
                <a16:creationId xmlns:a16="http://schemas.microsoft.com/office/drawing/2014/main" id="{105D759B-EB6D-4560-B0B8-1F7EB7D1B841}"/>
              </a:ext>
            </a:extLst>
          </p:cNvPr>
          <p:cNvSpPr>
            <a:spLocks noGrp="1"/>
          </p:cNvSpPr>
          <p:nvPr>
            <p:ph type="body" sz="quarter" idx="38" hasCustomPrompt="1"/>
          </p:nvPr>
        </p:nvSpPr>
        <p:spPr>
          <a:xfrm>
            <a:off x="5980666" y="4160451"/>
            <a:ext cx="608493" cy="201776"/>
          </a:xfrm>
        </p:spPr>
        <p:txBody>
          <a:bodyPr rtlCol="0" anchor="ctr"/>
          <a:lstStyle>
            <a:lvl1pPr marL="0" indent="0" algn="ctr">
              <a:buNone/>
              <a:defRPr sz="1400" b="1">
                <a:solidFill>
                  <a:schemeClr val="bg1"/>
                </a:solidFill>
                <a:latin typeface="+mj-lt"/>
              </a:defRPr>
            </a:lvl1pPr>
          </a:lstStyle>
          <a:p>
            <a:pPr lvl="0" rtl="0"/>
            <a:r>
              <a:rPr lang="it-IT" noProof="0"/>
              <a:t>Anno</a:t>
            </a:r>
          </a:p>
        </p:txBody>
      </p:sp>
      <p:sp>
        <p:nvSpPr>
          <p:cNvPr id="10" name="Segnaposto testo 10">
            <a:extLst>
              <a:ext uri="{FF2B5EF4-FFF2-40B4-BE49-F238E27FC236}">
                <a16:creationId xmlns:a16="http://schemas.microsoft.com/office/drawing/2014/main" id="{401495E4-6A47-4169-8AF4-736F7CF55C37}"/>
              </a:ext>
            </a:extLst>
          </p:cNvPr>
          <p:cNvSpPr>
            <a:spLocks noGrp="1"/>
          </p:cNvSpPr>
          <p:nvPr>
            <p:ph type="body" sz="quarter" idx="34" hasCustomPrompt="1"/>
          </p:nvPr>
        </p:nvSpPr>
        <p:spPr>
          <a:xfrm>
            <a:off x="434435" y="3658480"/>
            <a:ext cx="393192" cy="393192"/>
          </a:xfrm>
          <a:solidFill>
            <a:schemeClr val="accent4"/>
          </a:solidFill>
        </p:spPr>
        <p:txBody>
          <a:bodyPr lIns="0" tIns="0" rIns="0" bIns="0" rtlCol="0" anchor="ctr" anchorCtr="0">
            <a:noAutofit/>
          </a:bodyPr>
          <a:lstStyle>
            <a:lvl1pPr marL="0" indent="0" algn="ctr">
              <a:lnSpc>
                <a:spcPct val="100000"/>
              </a:lnSpc>
              <a:spcBef>
                <a:spcPts val="0"/>
              </a:spcBef>
              <a:buNone/>
              <a:defRPr sz="900" b="1">
                <a:solidFill>
                  <a:schemeClr val="bg1"/>
                </a:solidFill>
                <a:latin typeface="+mj-lt"/>
              </a:defRPr>
            </a:lvl1pPr>
          </a:lstStyle>
          <a:p>
            <a:pPr lvl="0" rtl="0"/>
            <a:r>
              <a:rPr lang="it-IT" noProof="0"/>
              <a:t>MM</a:t>
            </a:r>
          </a:p>
        </p:txBody>
      </p:sp>
      <p:sp>
        <p:nvSpPr>
          <p:cNvPr id="11" name="Segnaposto testo 10">
            <a:extLst>
              <a:ext uri="{FF2B5EF4-FFF2-40B4-BE49-F238E27FC236}">
                <a16:creationId xmlns:a16="http://schemas.microsoft.com/office/drawing/2014/main" id="{4A350147-917D-4020-B9C3-CE41143A103A}"/>
              </a:ext>
            </a:extLst>
          </p:cNvPr>
          <p:cNvSpPr>
            <a:spLocks noGrp="1"/>
          </p:cNvSpPr>
          <p:nvPr>
            <p:ph type="body" sz="quarter" idx="35" hasCustomPrompt="1"/>
          </p:nvPr>
        </p:nvSpPr>
        <p:spPr>
          <a:xfrm>
            <a:off x="906435" y="3658480"/>
            <a:ext cx="393192" cy="393192"/>
          </a:xfrm>
          <a:solidFill>
            <a:schemeClr val="accent4"/>
          </a:solidFill>
        </p:spPr>
        <p:txBody>
          <a:bodyPr lIns="0" tIns="0" rIns="0" bIns="0" rtlCol="0" anchor="ctr" anchorCtr="0">
            <a:noAutofit/>
          </a:bodyPr>
          <a:lstStyle>
            <a:lvl1pPr marL="0" indent="0" algn="ctr">
              <a:lnSpc>
                <a:spcPct val="100000"/>
              </a:lnSpc>
              <a:spcBef>
                <a:spcPts val="0"/>
              </a:spcBef>
              <a:buNone/>
              <a:defRPr sz="900" b="1">
                <a:solidFill>
                  <a:schemeClr val="bg1"/>
                </a:solidFill>
                <a:latin typeface="+mj-lt"/>
              </a:defRPr>
            </a:lvl1pPr>
          </a:lstStyle>
          <a:p>
            <a:pPr lvl="0" rtl="0"/>
            <a:r>
              <a:rPr lang="it-IT" noProof="0"/>
              <a:t>MM</a:t>
            </a:r>
          </a:p>
        </p:txBody>
      </p:sp>
      <p:sp>
        <p:nvSpPr>
          <p:cNvPr id="12" name="Segnaposto testo 10">
            <a:extLst>
              <a:ext uri="{FF2B5EF4-FFF2-40B4-BE49-F238E27FC236}">
                <a16:creationId xmlns:a16="http://schemas.microsoft.com/office/drawing/2014/main" id="{595A6F9E-88A2-46C6-B4B4-642D65C42C1E}"/>
              </a:ext>
            </a:extLst>
          </p:cNvPr>
          <p:cNvSpPr>
            <a:spLocks noGrp="1"/>
          </p:cNvSpPr>
          <p:nvPr>
            <p:ph type="body" sz="quarter" idx="36" hasCustomPrompt="1"/>
          </p:nvPr>
        </p:nvSpPr>
        <p:spPr>
          <a:xfrm>
            <a:off x="1378435" y="3658480"/>
            <a:ext cx="393192" cy="393192"/>
          </a:xfrm>
          <a:solidFill>
            <a:schemeClr val="accent4"/>
          </a:solidFill>
        </p:spPr>
        <p:txBody>
          <a:bodyPr lIns="0" tIns="0" rIns="0" bIns="0" rtlCol="0" anchor="ctr" anchorCtr="0">
            <a:noAutofit/>
          </a:bodyPr>
          <a:lstStyle>
            <a:lvl1pPr marL="0" indent="0" algn="ctr">
              <a:lnSpc>
                <a:spcPct val="100000"/>
              </a:lnSpc>
              <a:spcBef>
                <a:spcPts val="0"/>
              </a:spcBef>
              <a:buNone/>
              <a:defRPr sz="900" b="1">
                <a:solidFill>
                  <a:schemeClr val="bg1"/>
                </a:solidFill>
                <a:latin typeface="+mj-lt"/>
              </a:defRPr>
            </a:lvl1pPr>
          </a:lstStyle>
          <a:p>
            <a:pPr lvl="0" rtl="0"/>
            <a:r>
              <a:rPr lang="it-IT" noProof="0"/>
              <a:t>MM</a:t>
            </a:r>
          </a:p>
        </p:txBody>
      </p:sp>
      <p:sp>
        <p:nvSpPr>
          <p:cNvPr id="13" name="Segnaposto testo 10">
            <a:extLst>
              <a:ext uri="{FF2B5EF4-FFF2-40B4-BE49-F238E27FC236}">
                <a16:creationId xmlns:a16="http://schemas.microsoft.com/office/drawing/2014/main" id="{11C0F1C3-D7E3-418A-8706-CD257C1F5B6A}"/>
              </a:ext>
            </a:extLst>
          </p:cNvPr>
          <p:cNvSpPr>
            <a:spLocks noGrp="1"/>
          </p:cNvSpPr>
          <p:nvPr>
            <p:ph type="body" sz="quarter" idx="37" hasCustomPrompt="1"/>
          </p:nvPr>
        </p:nvSpPr>
        <p:spPr>
          <a:xfrm>
            <a:off x="1850435" y="3658480"/>
            <a:ext cx="393192" cy="393192"/>
          </a:xfrm>
          <a:solidFill>
            <a:schemeClr val="accent4"/>
          </a:solidFill>
        </p:spPr>
        <p:txBody>
          <a:bodyPr lIns="0" tIns="0" rIns="0" bIns="0" rtlCol="0" anchor="ctr" anchorCtr="0">
            <a:noAutofit/>
          </a:bodyPr>
          <a:lstStyle>
            <a:lvl1pPr marL="0" indent="0" algn="ctr">
              <a:lnSpc>
                <a:spcPct val="100000"/>
              </a:lnSpc>
              <a:spcBef>
                <a:spcPts val="0"/>
              </a:spcBef>
              <a:buNone/>
              <a:defRPr sz="900" b="1">
                <a:solidFill>
                  <a:schemeClr val="bg1"/>
                </a:solidFill>
                <a:latin typeface="+mj-lt"/>
              </a:defRPr>
            </a:lvl1pPr>
          </a:lstStyle>
          <a:p>
            <a:pPr lvl="0" rtl="0"/>
            <a:r>
              <a:rPr lang="it-IT" noProof="0"/>
              <a:t>MM</a:t>
            </a:r>
          </a:p>
        </p:txBody>
      </p:sp>
      <p:sp>
        <p:nvSpPr>
          <p:cNvPr id="15" name="Segnaposto testo 10">
            <a:extLst>
              <a:ext uri="{FF2B5EF4-FFF2-40B4-BE49-F238E27FC236}">
                <a16:creationId xmlns:a16="http://schemas.microsoft.com/office/drawing/2014/main" id="{8715823E-52F8-49ED-9EC8-E99ED0915BDD}"/>
              </a:ext>
            </a:extLst>
          </p:cNvPr>
          <p:cNvSpPr>
            <a:spLocks noGrp="1"/>
          </p:cNvSpPr>
          <p:nvPr>
            <p:ph type="body" sz="quarter" idx="39" hasCustomPrompt="1"/>
          </p:nvPr>
        </p:nvSpPr>
        <p:spPr>
          <a:xfrm>
            <a:off x="2322435" y="3658480"/>
            <a:ext cx="393192" cy="393192"/>
          </a:xfrm>
          <a:solidFill>
            <a:schemeClr val="accent4"/>
          </a:solidFill>
        </p:spPr>
        <p:txBody>
          <a:bodyPr lIns="0" tIns="0" rIns="0" bIns="0" rtlCol="0" anchor="ctr" anchorCtr="0">
            <a:noAutofit/>
          </a:bodyPr>
          <a:lstStyle>
            <a:lvl1pPr marL="0" indent="0" algn="ctr">
              <a:lnSpc>
                <a:spcPct val="100000"/>
              </a:lnSpc>
              <a:spcBef>
                <a:spcPts val="0"/>
              </a:spcBef>
              <a:buNone/>
              <a:defRPr sz="900" b="1">
                <a:solidFill>
                  <a:schemeClr val="bg1"/>
                </a:solidFill>
                <a:latin typeface="+mj-lt"/>
              </a:defRPr>
            </a:lvl1pPr>
          </a:lstStyle>
          <a:p>
            <a:pPr lvl="0" rtl="0"/>
            <a:r>
              <a:rPr lang="it-IT" noProof="0"/>
              <a:t>MM</a:t>
            </a:r>
          </a:p>
        </p:txBody>
      </p:sp>
      <p:sp>
        <p:nvSpPr>
          <p:cNvPr id="16" name="Segnaposto testo 10">
            <a:extLst>
              <a:ext uri="{FF2B5EF4-FFF2-40B4-BE49-F238E27FC236}">
                <a16:creationId xmlns:a16="http://schemas.microsoft.com/office/drawing/2014/main" id="{7DF700D5-2F9B-4B15-92CF-1052851D5E1B}"/>
              </a:ext>
            </a:extLst>
          </p:cNvPr>
          <p:cNvSpPr>
            <a:spLocks noGrp="1"/>
          </p:cNvSpPr>
          <p:nvPr>
            <p:ph type="body" sz="quarter" idx="40" hasCustomPrompt="1"/>
          </p:nvPr>
        </p:nvSpPr>
        <p:spPr>
          <a:xfrm>
            <a:off x="2794435" y="3658480"/>
            <a:ext cx="393192" cy="393192"/>
          </a:xfrm>
          <a:solidFill>
            <a:schemeClr val="accent4"/>
          </a:solidFill>
        </p:spPr>
        <p:txBody>
          <a:bodyPr lIns="0" tIns="0" rIns="0" bIns="0" rtlCol="0" anchor="ctr" anchorCtr="0">
            <a:noAutofit/>
          </a:bodyPr>
          <a:lstStyle>
            <a:lvl1pPr marL="0" indent="0" algn="ctr">
              <a:lnSpc>
                <a:spcPct val="100000"/>
              </a:lnSpc>
              <a:spcBef>
                <a:spcPts val="0"/>
              </a:spcBef>
              <a:buNone/>
              <a:defRPr sz="900" b="1">
                <a:solidFill>
                  <a:schemeClr val="bg1"/>
                </a:solidFill>
                <a:latin typeface="+mj-lt"/>
              </a:defRPr>
            </a:lvl1pPr>
          </a:lstStyle>
          <a:p>
            <a:pPr lvl="0" rtl="0"/>
            <a:r>
              <a:rPr lang="it-IT" noProof="0"/>
              <a:t>MM</a:t>
            </a:r>
          </a:p>
        </p:txBody>
      </p:sp>
      <p:sp>
        <p:nvSpPr>
          <p:cNvPr id="17" name="Segnaposto testo 10">
            <a:extLst>
              <a:ext uri="{FF2B5EF4-FFF2-40B4-BE49-F238E27FC236}">
                <a16:creationId xmlns:a16="http://schemas.microsoft.com/office/drawing/2014/main" id="{BB40768A-A2DB-44AA-89F5-071BCE4D9F91}"/>
              </a:ext>
            </a:extLst>
          </p:cNvPr>
          <p:cNvSpPr>
            <a:spLocks noGrp="1"/>
          </p:cNvSpPr>
          <p:nvPr>
            <p:ph type="body" sz="quarter" idx="41" hasCustomPrompt="1"/>
          </p:nvPr>
        </p:nvSpPr>
        <p:spPr>
          <a:xfrm>
            <a:off x="3266435" y="3658480"/>
            <a:ext cx="393192" cy="393192"/>
          </a:xfrm>
          <a:solidFill>
            <a:schemeClr val="accent4"/>
          </a:solidFill>
        </p:spPr>
        <p:txBody>
          <a:bodyPr lIns="0" tIns="0" rIns="0" bIns="0" rtlCol="0" anchor="ctr" anchorCtr="0">
            <a:noAutofit/>
          </a:bodyPr>
          <a:lstStyle>
            <a:lvl1pPr marL="0" indent="0" algn="ctr">
              <a:lnSpc>
                <a:spcPct val="100000"/>
              </a:lnSpc>
              <a:spcBef>
                <a:spcPts val="0"/>
              </a:spcBef>
              <a:buNone/>
              <a:defRPr sz="900" b="1">
                <a:solidFill>
                  <a:schemeClr val="bg1"/>
                </a:solidFill>
                <a:latin typeface="+mj-lt"/>
              </a:defRPr>
            </a:lvl1pPr>
          </a:lstStyle>
          <a:p>
            <a:pPr lvl="0" rtl="0"/>
            <a:r>
              <a:rPr lang="it-IT" noProof="0"/>
              <a:t>MM</a:t>
            </a:r>
          </a:p>
        </p:txBody>
      </p:sp>
      <p:sp>
        <p:nvSpPr>
          <p:cNvPr id="19" name="Segnaposto testo 10">
            <a:extLst>
              <a:ext uri="{FF2B5EF4-FFF2-40B4-BE49-F238E27FC236}">
                <a16:creationId xmlns:a16="http://schemas.microsoft.com/office/drawing/2014/main" id="{105B8381-43DD-41A0-A705-D1255AC449AE}"/>
              </a:ext>
            </a:extLst>
          </p:cNvPr>
          <p:cNvSpPr>
            <a:spLocks noGrp="1"/>
          </p:cNvSpPr>
          <p:nvPr>
            <p:ph type="body" sz="quarter" idx="43" hasCustomPrompt="1"/>
          </p:nvPr>
        </p:nvSpPr>
        <p:spPr>
          <a:xfrm>
            <a:off x="3738435" y="3658480"/>
            <a:ext cx="393192" cy="390677"/>
          </a:xfrm>
          <a:solidFill>
            <a:schemeClr val="accent4"/>
          </a:solidFill>
        </p:spPr>
        <p:txBody>
          <a:bodyPr lIns="0" tIns="0" rIns="0" bIns="0" rtlCol="0" anchor="ctr" anchorCtr="0">
            <a:noAutofit/>
          </a:bodyPr>
          <a:lstStyle>
            <a:lvl1pPr marL="0" indent="0" algn="ctr">
              <a:lnSpc>
                <a:spcPct val="100000"/>
              </a:lnSpc>
              <a:spcBef>
                <a:spcPts val="0"/>
              </a:spcBef>
              <a:buNone/>
              <a:defRPr sz="900" b="1">
                <a:solidFill>
                  <a:schemeClr val="bg1"/>
                </a:solidFill>
                <a:latin typeface="+mj-lt"/>
              </a:defRPr>
            </a:lvl1pPr>
          </a:lstStyle>
          <a:p>
            <a:pPr lvl="0" rtl="0"/>
            <a:r>
              <a:rPr lang="it-IT" noProof="0"/>
              <a:t>MM</a:t>
            </a:r>
          </a:p>
        </p:txBody>
      </p:sp>
      <p:sp>
        <p:nvSpPr>
          <p:cNvPr id="20" name="Segnaposto testo 10">
            <a:extLst>
              <a:ext uri="{FF2B5EF4-FFF2-40B4-BE49-F238E27FC236}">
                <a16:creationId xmlns:a16="http://schemas.microsoft.com/office/drawing/2014/main" id="{C178CB7C-93FB-40C1-9170-B99EF8EE9E8F}"/>
              </a:ext>
            </a:extLst>
          </p:cNvPr>
          <p:cNvSpPr>
            <a:spLocks noGrp="1"/>
          </p:cNvSpPr>
          <p:nvPr>
            <p:ph type="body" sz="quarter" idx="44" hasCustomPrompt="1"/>
          </p:nvPr>
        </p:nvSpPr>
        <p:spPr>
          <a:xfrm>
            <a:off x="4210435" y="3658480"/>
            <a:ext cx="393192" cy="393192"/>
          </a:xfrm>
          <a:solidFill>
            <a:schemeClr val="accent4"/>
          </a:solidFill>
        </p:spPr>
        <p:txBody>
          <a:bodyPr lIns="0" tIns="0" rIns="0" bIns="0" rtlCol="0" anchor="ctr" anchorCtr="0">
            <a:noAutofit/>
          </a:bodyPr>
          <a:lstStyle>
            <a:lvl1pPr marL="0" indent="0" algn="ctr">
              <a:lnSpc>
                <a:spcPct val="100000"/>
              </a:lnSpc>
              <a:spcBef>
                <a:spcPts val="0"/>
              </a:spcBef>
              <a:buNone/>
              <a:defRPr sz="900" b="1">
                <a:solidFill>
                  <a:schemeClr val="bg1"/>
                </a:solidFill>
                <a:latin typeface="+mj-lt"/>
              </a:defRPr>
            </a:lvl1pPr>
          </a:lstStyle>
          <a:p>
            <a:pPr lvl="0" rtl="0"/>
            <a:r>
              <a:rPr lang="it-IT" noProof="0"/>
              <a:t>MM</a:t>
            </a:r>
          </a:p>
        </p:txBody>
      </p:sp>
      <p:sp>
        <p:nvSpPr>
          <p:cNvPr id="18" name="Segnaposto testo 10">
            <a:extLst>
              <a:ext uri="{FF2B5EF4-FFF2-40B4-BE49-F238E27FC236}">
                <a16:creationId xmlns:a16="http://schemas.microsoft.com/office/drawing/2014/main" id="{16D07EB6-011E-4F65-9F28-20CAB54640E8}"/>
              </a:ext>
            </a:extLst>
          </p:cNvPr>
          <p:cNvSpPr>
            <a:spLocks noGrp="1"/>
          </p:cNvSpPr>
          <p:nvPr>
            <p:ph type="body" sz="quarter" idx="42" hasCustomPrompt="1"/>
          </p:nvPr>
        </p:nvSpPr>
        <p:spPr>
          <a:xfrm>
            <a:off x="4682435" y="3658480"/>
            <a:ext cx="393192" cy="393192"/>
          </a:xfrm>
          <a:solidFill>
            <a:schemeClr val="accent4"/>
          </a:solidFill>
        </p:spPr>
        <p:txBody>
          <a:bodyPr lIns="0" tIns="0" rIns="0" bIns="0" rtlCol="0" anchor="ctr" anchorCtr="0">
            <a:noAutofit/>
          </a:bodyPr>
          <a:lstStyle>
            <a:lvl1pPr marL="0" indent="0" algn="ctr">
              <a:lnSpc>
                <a:spcPct val="100000"/>
              </a:lnSpc>
              <a:spcBef>
                <a:spcPts val="0"/>
              </a:spcBef>
              <a:buNone/>
              <a:defRPr sz="900" b="1">
                <a:solidFill>
                  <a:schemeClr val="bg1"/>
                </a:solidFill>
                <a:latin typeface="+mj-lt"/>
              </a:defRPr>
            </a:lvl1pPr>
          </a:lstStyle>
          <a:p>
            <a:pPr lvl="0" rtl="0"/>
            <a:r>
              <a:rPr lang="it-IT" noProof="0"/>
              <a:t>MM</a:t>
            </a:r>
          </a:p>
        </p:txBody>
      </p:sp>
      <p:sp>
        <p:nvSpPr>
          <p:cNvPr id="21" name="Segnaposto testo 10">
            <a:extLst>
              <a:ext uri="{FF2B5EF4-FFF2-40B4-BE49-F238E27FC236}">
                <a16:creationId xmlns:a16="http://schemas.microsoft.com/office/drawing/2014/main" id="{A2B65EAF-1F60-417C-B138-F72EFEBF6D81}"/>
              </a:ext>
            </a:extLst>
          </p:cNvPr>
          <p:cNvSpPr>
            <a:spLocks noGrp="1"/>
          </p:cNvSpPr>
          <p:nvPr>
            <p:ph type="body" sz="quarter" idx="45" hasCustomPrompt="1"/>
          </p:nvPr>
        </p:nvSpPr>
        <p:spPr>
          <a:xfrm>
            <a:off x="5154435" y="3658480"/>
            <a:ext cx="393192" cy="393192"/>
          </a:xfrm>
          <a:solidFill>
            <a:schemeClr val="accent4"/>
          </a:solidFill>
        </p:spPr>
        <p:txBody>
          <a:bodyPr lIns="0" tIns="0" rIns="0" bIns="0" rtlCol="0" anchor="ctr" anchorCtr="0">
            <a:noAutofit/>
          </a:bodyPr>
          <a:lstStyle>
            <a:lvl1pPr marL="0" indent="0" algn="ctr">
              <a:lnSpc>
                <a:spcPct val="100000"/>
              </a:lnSpc>
              <a:spcBef>
                <a:spcPts val="0"/>
              </a:spcBef>
              <a:buNone/>
              <a:defRPr sz="900" b="1">
                <a:solidFill>
                  <a:schemeClr val="bg1"/>
                </a:solidFill>
                <a:latin typeface="+mj-lt"/>
              </a:defRPr>
            </a:lvl1pPr>
          </a:lstStyle>
          <a:p>
            <a:pPr lvl="0" rtl="0"/>
            <a:r>
              <a:rPr lang="it-IT" noProof="0"/>
              <a:t>MM</a:t>
            </a:r>
          </a:p>
        </p:txBody>
      </p:sp>
      <p:sp>
        <p:nvSpPr>
          <p:cNvPr id="22" name="Segnaposto testo 10">
            <a:extLst>
              <a:ext uri="{FF2B5EF4-FFF2-40B4-BE49-F238E27FC236}">
                <a16:creationId xmlns:a16="http://schemas.microsoft.com/office/drawing/2014/main" id="{76D120F4-A640-421C-B1F8-406158CFBC8E}"/>
              </a:ext>
            </a:extLst>
          </p:cNvPr>
          <p:cNvSpPr>
            <a:spLocks noGrp="1"/>
          </p:cNvSpPr>
          <p:nvPr>
            <p:ph type="body" sz="quarter" idx="46" hasCustomPrompt="1"/>
          </p:nvPr>
        </p:nvSpPr>
        <p:spPr>
          <a:xfrm>
            <a:off x="5626435" y="3658480"/>
            <a:ext cx="393192" cy="393192"/>
          </a:xfrm>
          <a:solidFill>
            <a:schemeClr val="accent4"/>
          </a:solidFill>
        </p:spPr>
        <p:txBody>
          <a:bodyPr lIns="0" tIns="0" rIns="0" bIns="0" rtlCol="0" anchor="ctr" anchorCtr="0">
            <a:noAutofit/>
          </a:bodyPr>
          <a:lstStyle>
            <a:lvl1pPr marL="0" indent="0" algn="ctr">
              <a:lnSpc>
                <a:spcPct val="100000"/>
              </a:lnSpc>
              <a:spcBef>
                <a:spcPts val="0"/>
              </a:spcBef>
              <a:buNone/>
              <a:defRPr sz="900" b="1">
                <a:solidFill>
                  <a:schemeClr val="bg1"/>
                </a:solidFill>
                <a:latin typeface="+mj-lt"/>
              </a:defRPr>
            </a:lvl1pPr>
          </a:lstStyle>
          <a:p>
            <a:pPr lvl="0" rtl="0"/>
            <a:r>
              <a:rPr lang="it-IT" noProof="0"/>
              <a:t>MM</a:t>
            </a:r>
          </a:p>
        </p:txBody>
      </p:sp>
      <p:sp>
        <p:nvSpPr>
          <p:cNvPr id="23" name="Segnaposto testo 10">
            <a:extLst>
              <a:ext uri="{FF2B5EF4-FFF2-40B4-BE49-F238E27FC236}">
                <a16:creationId xmlns:a16="http://schemas.microsoft.com/office/drawing/2014/main" id="{BBD14391-1DC8-4D56-951F-25C5BDB3921C}"/>
              </a:ext>
            </a:extLst>
          </p:cNvPr>
          <p:cNvSpPr>
            <a:spLocks noGrp="1"/>
          </p:cNvSpPr>
          <p:nvPr>
            <p:ph type="body" sz="quarter" idx="47" hasCustomPrompt="1"/>
          </p:nvPr>
        </p:nvSpPr>
        <p:spPr>
          <a:xfrm>
            <a:off x="6098435" y="3658480"/>
            <a:ext cx="393192" cy="393192"/>
          </a:xfrm>
          <a:solidFill>
            <a:schemeClr val="accent4"/>
          </a:solidFill>
        </p:spPr>
        <p:txBody>
          <a:bodyPr lIns="0" tIns="0" rIns="0" bIns="0" rtlCol="0" anchor="ctr" anchorCtr="0">
            <a:noAutofit/>
          </a:bodyPr>
          <a:lstStyle>
            <a:lvl1pPr marL="0" indent="0" algn="ctr">
              <a:lnSpc>
                <a:spcPct val="100000"/>
              </a:lnSpc>
              <a:spcBef>
                <a:spcPts val="0"/>
              </a:spcBef>
              <a:buNone/>
              <a:defRPr sz="900" b="1">
                <a:solidFill>
                  <a:schemeClr val="bg1"/>
                </a:solidFill>
                <a:latin typeface="+mj-lt"/>
              </a:defRPr>
            </a:lvl1pPr>
          </a:lstStyle>
          <a:p>
            <a:pPr lvl="0" rtl="0"/>
            <a:r>
              <a:rPr lang="it-IT" noProof="0"/>
              <a:t>MM</a:t>
            </a:r>
          </a:p>
        </p:txBody>
      </p:sp>
      <p:sp>
        <p:nvSpPr>
          <p:cNvPr id="24" name="Segnaposto testo 10">
            <a:extLst>
              <a:ext uri="{FF2B5EF4-FFF2-40B4-BE49-F238E27FC236}">
                <a16:creationId xmlns:a16="http://schemas.microsoft.com/office/drawing/2014/main" id="{93FC04C9-D1DE-47BA-8D50-6D762B72B8FC}"/>
              </a:ext>
            </a:extLst>
          </p:cNvPr>
          <p:cNvSpPr>
            <a:spLocks noGrp="1"/>
          </p:cNvSpPr>
          <p:nvPr>
            <p:ph type="body" sz="quarter" idx="48" hasCustomPrompt="1"/>
          </p:nvPr>
        </p:nvSpPr>
        <p:spPr>
          <a:xfrm>
            <a:off x="6570435" y="3658480"/>
            <a:ext cx="393192" cy="393192"/>
          </a:xfrm>
          <a:solidFill>
            <a:schemeClr val="accent4"/>
          </a:solidFill>
        </p:spPr>
        <p:txBody>
          <a:bodyPr lIns="0" tIns="0" rIns="0" bIns="0" rtlCol="0" anchor="ctr" anchorCtr="0">
            <a:noAutofit/>
          </a:bodyPr>
          <a:lstStyle>
            <a:lvl1pPr marL="0" indent="0" algn="ctr">
              <a:lnSpc>
                <a:spcPct val="100000"/>
              </a:lnSpc>
              <a:spcBef>
                <a:spcPts val="0"/>
              </a:spcBef>
              <a:buNone/>
              <a:defRPr sz="900" b="1">
                <a:solidFill>
                  <a:schemeClr val="bg1"/>
                </a:solidFill>
                <a:latin typeface="+mj-lt"/>
              </a:defRPr>
            </a:lvl1pPr>
          </a:lstStyle>
          <a:p>
            <a:pPr lvl="0" rtl="0"/>
            <a:r>
              <a:rPr lang="it-IT" noProof="0"/>
              <a:t>MM</a:t>
            </a:r>
          </a:p>
        </p:txBody>
      </p:sp>
      <p:sp>
        <p:nvSpPr>
          <p:cNvPr id="25" name="Segnaposto testo 10">
            <a:extLst>
              <a:ext uri="{FF2B5EF4-FFF2-40B4-BE49-F238E27FC236}">
                <a16:creationId xmlns:a16="http://schemas.microsoft.com/office/drawing/2014/main" id="{B8FB174F-BC80-4817-90C7-42F90C7978E5}"/>
              </a:ext>
            </a:extLst>
          </p:cNvPr>
          <p:cNvSpPr>
            <a:spLocks noGrp="1"/>
          </p:cNvSpPr>
          <p:nvPr>
            <p:ph type="body" sz="quarter" idx="49" hasCustomPrompt="1"/>
          </p:nvPr>
        </p:nvSpPr>
        <p:spPr>
          <a:xfrm>
            <a:off x="7042435" y="3658480"/>
            <a:ext cx="393192" cy="393192"/>
          </a:xfrm>
          <a:solidFill>
            <a:schemeClr val="accent4"/>
          </a:solidFill>
        </p:spPr>
        <p:txBody>
          <a:bodyPr lIns="0" tIns="0" rIns="0" bIns="0" rtlCol="0" anchor="ctr" anchorCtr="0">
            <a:noAutofit/>
          </a:bodyPr>
          <a:lstStyle>
            <a:lvl1pPr marL="0" indent="0" algn="ctr">
              <a:lnSpc>
                <a:spcPct val="100000"/>
              </a:lnSpc>
              <a:spcBef>
                <a:spcPts val="0"/>
              </a:spcBef>
              <a:buNone/>
              <a:defRPr sz="900" b="1">
                <a:solidFill>
                  <a:schemeClr val="bg1"/>
                </a:solidFill>
                <a:latin typeface="+mj-lt"/>
              </a:defRPr>
            </a:lvl1pPr>
          </a:lstStyle>
          <a:p>
            <a:pPr lvl="0" rtl="0"/>
            <a:r>
              <a:rPr lang="it-IT" noProof="0"/>
              <a:t>MM</a:t>
            </a:r>
          </a:p>
        </p:txBody>
      </p:sp>
      <p:sp>
        <p:nvSpPr>
          <p:cNvPr id="26" name="Segnaposto testo 10">
            <a:extLst>
              <a:ext uri="{FF2B5EF4-FFF2-40B4-BE49-F238E27FC236}">
                <a16:creationId xmlns:a16="http://schemas.microsoft.com/office/drawing/2014/main" id="{E896FB65-5B08-4993-8523-822688BB2A9B}"/>
              </a:ext>
            </a:extLst>
          </p:cNvPr>
          <p:cNvSpPr>
            <a:spLocks noGrp="1"/>
          </p:cNvSpPr>
          <p:nvPr>
            <p:ph type="body" sz="quarter" idx="50" hasCustomPrompt="1"/>
          </p:nvPr>
        </p:nvSpPr>
        <p:spPr>
          <a:xfrm>
            <a:off x="7514435" y="3658480"/>
            <a:ext cx="393192" cy="393192"/>
          </a:xfrm>
          <a:solidFill>
            <a:schemeClr val="accent4"/>
          </a:solidFill>
        </p:spPr>
        <p:txBody>
          <a:bodyPr lIns="0" tIns="0" rIns="0" bIns="0" rtlCol="0" anchor="ctr" anchorCtr="0">
            <a:noAutofit/>
          </a:bodyPr>
          <a:lstStyle>
            <a:lvl1pPr marL="0" indent="0" algn="ctr">
              <a:lnSpc>
                <a:spcPct val="100000"/>
              </a:lnSpc>
              <a:spcBef>
                <a:spcPts val="0"/>
              </a:spcBef>
              <a:buNone/>
              <a:defRPr sz="900" b="1">
                <a:solidFill>
                  <a:schemeClr val="bg1"/>
                </a:solidFill>
                <a:latin typeface="+mj-lt"/>
              </a:defRPr>
            </a:lvl1pPr>
          </a:lstStyle>
          <a:p>
            <a:pPr lvl="0" rtl="0"/>
            <a:r>
              <a:rPr lang="it-IT" noProof="0"/>
              <a:t>MM</a:t>
            </a:r>
          </a:p>
        </p:txBody>
      </p:sp>
      <p:sp>
        <p:nvSpPr>
          <p:cNvPr id="27" name="Segnaposto testo 10">
            <a:extLst>
              <a:ext uri="{FF2B5EF4-FFF2-40B4-BE49-F238E27FC236}">
                <a16:creationId xmlns:a16="http://schemas.microsoft.com/office/drawing/2014/main" id="{DBAF247D-367F-4524-9E85-4B66631D5309}"/>
              </a:ext>
            </a:extLst>
          </p:cNvPr>
          <p:cNvSpPr>
            <a:spLocks noGrp="1"/>
          </p:cNvSpPr>
          <p:nvPr>
            <p:ph type="body" sz="quarter" idx="51" hasCustomPrompt="1"/>
          </p:nvPr>
        </p:nvSpPr>
        <p:spPr>
          <a:xfrm>
            <a:off x="7986435" y="3658480"/>
            <a:ext cx="393192" cy="393192"/>
          </a:xfrm>
          <a:solidFill>
            <a:schemeClr val="accent4"/>
          </a:solidFill>
        </p:spPr>
        <p:txBody>
          <a:bodyPr lIns="0" tIns="0" rIns="0" bIns="0" rtlCol="0" anchor="ctr" anchorCtr="0">
            <a:noAutofit/>
          </a:bodyPr>
          <a:lstStyle>
            <a:lvl1pPr marL="0" indent="0" algn="ctr">
              <a:lnSpc>
                <a:spcPct val="100000"/>
              </a:lnSpc>
              <a:spcBef>
                <a:spcPts val="0"/>
              </a:spcBef>
              <a:buNone/>
              <a:defRPr sz="900" b="1">
                <a:solidFill>
                  <a:schemeClr val="bg1"/>
                </a:solidFill>
                <a:latin typeface="+mj-lt"/>
              </a:defRPr>
            </a:lvl1pPr>
          </a:lstStyle>
          <a:p>
            <a:pPr lvl="0" rtl="0"/>
            <a:r>
              <a:rPr lang="it-IT" noProof="0"/>
              <a:t>MM</a:t>
            </a:r>
          </a:p>
        </p:txBody>
      </p:sp>
      <p:sp>
        <p:nvSpPr>
          <p:cNvPr id="28" name="Segnaposto testo 10">
            <a:extLst>
              <a:ext uri="{FF2B5EF4-FFF2-40B4-BE49-F238E27FC236}">
                <a16:creationId xmlns:a16="http://schemas.microsoft.com/office/drawing/2014/main" id="{4F9BFDEC-4D89-4C8E-A3D9-A6DF0297F780}"/>
              </a:ext>
            </a:extLst>
          </p:cNvPr>
          <p:cNvSpPr>
            <a:spLocks noGrp="1"/>
          </p:cNvSpPr>
          <p:nvPr>
            <p:ph type="body" sz="quarter" idx="52" hasCustomPrompt="1"/>
          </p:nvPr>
        </p:nvSpPr>
        <p:spPr>
          <a:xfrm>
            <a:off x="8458435" y="3658480"/>
            <a:ext cx="393192" cy="393192"/>
          </a:xfrm>
          <a:solidFill>
            <a:schemeClr val="accent4"/>
          </a:solidFill>
        </p:spPr>
        <p:txBody>
          <a:bodyPr lIns="0" tIns="0" rIns="0" bIns="0" rtlCol="0" anchor="ctr" anchorCtr="0">
            <a:noAutofit/>
          </a:bodyPr>
          <a:lstStyle>
            <a:lvl1pPr marL="0" indent="0" algn="ctr">
              <a:lnSpc>
                <a:spcPct val="100000"/>
              </a:lnSpc>
              <a:spcBef>
                <a:spcPts val="0"/>
              </a:spcBef>
              <a:buNone/>
              <a:defRPr sz="900" b="1">
                <a:solidFill>
                  <a:schemeClr val="bg1"/>
                </a:solidFill>
                <a:latin typeface="+mj-lt"/>
              </a:defRPr>
            </a:lvl1pPr>
          </a:lstStyle>
          <a:p>
            <a:pPr lvl="0" rtl="0"/>
            <a:r>
              <a:rPr lang="it-IT" noProof="0"/>
              <a:t>MM</a:t>
            </a:r>
          </a:p>
        </p:txBody>
      </p:sp>
      <p:sp>
        <p:nvSpPr>
          <p:cNvPr id="29" name="Segnaposto testo 10">
            <a:extLst>
              <a:ext uri="{FF2B5EF4-FFF2-40B4-BE49-F238E27FC236}">
                <a16:creationId xmlns:a16="http://schemas.microsoft.com/office/drawing/2014/main" id="{9C08EC58-18EC-4890-94D6-2422A6BBA8D5}"/>
              </a:ext>
            </a:extLst>
          </p:cNvPr>
          <p:cNvSpPr>
            <a:spLocks noGrp="1"/>
          </p:cNvSpPr>
          <p:nvPr>
            <p:ph type="body" sz="quarter" idx="53" hasCustomPrompt="1"/>
          </p:nvPr>
        </p:nvSpPr>
        <p:spPr>
          <a:xfrm>
            <a:off x="8930435" y="3658480"/>
            <a:ext cx="393192" cy="393192"/>
          </a:xfrm>
          <a:solidFill>
            <a:schemeClr val="accent4"/>
          </a:solidFill>
        </p:spPr>
        <p:txBody>
          <a:bodyPr lIns="0" tIns="0" rIns="0" bIns="0" rtlCol="0" anchor="ctr" anchorCtr="0">
            <a:noAutofit/>
          </a:bodyPr>
          <a:lstStyle>
            <a:lvl1pPr marL="0" indent="0" algn="ctr">
              <a:lnSpc>
                <a:spcPct val="100000"/>
              </a:lnSpc>
              <a:spcBef>
                <a:spcPts val="0"/>
              </a:spcBef>
              <a:buNone/>
              <a:defRPr sz="900" b="1">
                <a:solidFill>
                  <a:schemeClr val="bg1"/>
                </a:solidFill>
                <a:latin typeface="+mj-lt"/>
              </a:defRPr>
            </a:lvl1pPr>
          </a:lstStyle>
          <a:p>
            <a:pPr lvl="0" rtl="0"/>
            <a:r>
              <a:rPr lang="it-IT" noProof="0"/>
              <a:t>MM</a:t>
            </a:r>
          </a:p>
        </p:txBody>
      </p:sp>
      <p:sp>
        <p:nvSpPr>
          <p:cNvPr id="31" name="Segnaposto testo 10">
            <a:extLst>
              <a:ext uri="{FF2B5EF4-FFF2-40B4-BE49-F238E27FC236}">
                <a16:creationId xmlns:a16="http://schemas.microsoft.com/office/drawing/2014/main" id="{5F5960EF-7F51-41A0-9E73-D2F727AB3F0D}"/>
              </a:ext>
            </a:extLst>
          </p:cNvPr>
          <p:cNvSpPr>
            <a:spLocks noGrp="1"/>
          </p:cNvSpPr>
          <p:nvPr>
            <p:ph type="body" sz="quarter" idx="55" hasCustomPrompt="1"/>
          </p:nvPr>
        </p:nvSpPr>
        <p:spPr>
          <a:xfrm>
            <a:off x="9402435" y="3658480"/>
            <a:ext cx="393192" cy="393192"/>
          </a:xfrm>
          <a:solidFill>
            <a:schemeClr val="accent4"/>
          </a:solidFill>
        </p:spPr>
        <p:txBody>
          <a:bodyPr lIns="0" tIns="0" rIns="0" bIns="0" rtlCol="0" anchor="ctr" anchorCtr="0">
            <a:noAutofit/>
          </a:bodyPr>
          <a:lstStyle>
            <a:lvl1pPr marL="0" indent="0" algn="ctr">
              <a:lnSpc>
                <a:spcPct val="100000"/>
              </a:lnSpc>
              <a:spcBef>
                <a:spcPts val="0"/>
              </a:spcBef>
              <a:buNone/>
              <a:defRPr sz="900" b="1">
                <a:solidFill>
                  <a:schemeClr val="bg1"/>
                </a:solidFill>
                <a:latin typeface="+mj-lt"/>
              </a:defRPr>
            </a:lvl1pPr>
          </a:lstStyle>
          <a:p>
            <a:pPr lvl="0" rtl="0"/>
            <a:r>
              <a:rPr lang="it-IT" noProof="0"/>
              <a:t>MM</a:t>
            </a:r>
          </a:p>
        </p:txBody>
      </p:sp>
      <p:sp>
        <p:nvSpPr>
          <p:cNvPr id="32" name="Segnaposto testo 10">
            <a:extLst>
              <a:ext uri="{FF2B5EF4-FFF2-40B4-BE49-F238E27FC236}">
                <a16:creationId xmlns:a16="http://schemas.microsoft.com/office/drawing/2014/main" id="{9F81D711-9D82-42A4-8AB2-12D1F4490AAD}"/>
              </a:ext>
            </a:extLst>
          </p:cNvPr>
          <p:cNvSpPr>
            <a:spLocks noGrp="1"/>
          </p:cNvSpPr>
          <p:nvPr>
            <p:ph type="body" sz="quarter" idx="56" hasCustomPrompt="1"/>
          </p:nvPr>
        </p:nvSpPr>
        <p:spPr>
          <a:xfrm>
            <a:off x="9874435" y="3658480"/>
            <a:ext cx="393192" cy="393192"/>
          </a:xfrm>
          <a:solidFill>
            <a:schemeClr val="accent4"/>
          </a:solidFill>
        </p:spPr>
        <p:txBody>
          <a:bodyPr lIns="0" tIns="0" rIns="0" bIns="0" rtlCol="0" anchor="ctr" anchorCtr="0">
            <a:noAutofit/>
          </a:bodyPr>
          <a:lstStyle>
            <a:lvl1pPr marL="0" indent="0" algn="ctr">
              <a:lnSpc>
                <a:spcPct val="100000"/>
              </a:lnSpc>
              <a:spcBef>
                <a:spcPts val="0"/>
              </a:spcBef>
              <a:buNone/>
              <a:defRPr sz="900" b="1">
                <a:solidFill>
                  <a:schemeClr val="bg1"/>
                </a:solidFill>
                <a:latin typeface="+mj-lt"/>
              </a:defRPr>
            </a:lvl1pPr>
          </a:lstStyle>
          <a:p>
            <a:pPr lvl="0" rtl="0"/>
            <a:r>
              <a:rPr lang="it-IT" noProof="0"/>
              <a:t>MM</a:t>
            </a:r>
          </a:p>
        </p:txBody>
      </p:sp>
      <p:sp>
        <p:nvSpPr>
          <p:cNvPr id="30" name="Segnaposto testo 10">
            <a:extLst>
              <a:ext uri="{FF2B5EF4-FFF2-40B4-BE49-F238E27FC236}">
                <a16:creationId xmlns:a16="http://schemas.microsoft.com/office/drawing/2014/main" id="{D360A36A-7282-4045-B0DF-503E6A97BA47}"/>
              </a:ext>
            </a:extLst>
          </p:cNvPr>
          <p:cNvSpPr>
            <a:spLocks noGrp="1"/>
          </p:cNvSpPr>
          <p:nvPr>
            <p:ph type="body" sz="quarter" idx="54" hasCustomPrompt="1"/>
          </p:nvPr>
        </p:nvSpPr>
        <p:spPr>
          <a:xfrm>
            <a:off x="10346435" y="3658480"/>
            <a:ext cx="393192" cy="393192"/>
          </a:xfrm>
          <a:solidFill>
            <a:schemeClr val="accent4"/>
          </a:solidFill>
        </p:spPr>
        <p:txBody>
          <a:bodyPr lIns="0" tIns="0" rIns="0" bIns="0" rtlCol="0" anchor="ctr" anchorCtr="0">
            <a:noAutofit/>
          </a:bodyPr>
          <a:lstStyle>
            <a:lvl1pPr marL="0" indent="0" algn="ctr">
              <a:lnSpc>
                <a:spcPct val="100000"/>
              </a:lnSpc>
              <a:spcBef>
                <a:spcPts val="0"/>
              </a:spcBef>
              <a:buNone/>
              <a:defRPr sz="900" b="1">
                <a:solidFill>
                  <a:schemeClr val="bg1"/>
                </a:solidFill>
                <a:latin typeface="+mj-lt"/>
              </a:defRPr>
            </a:lvl1pPr>
          </a:lstStyle>
          <a:p>
            <a:pPr lvl="0" rtl="0"/>
            <a:r>
              <a:rPr lang="it-IT" noProof="0"/>
              <a:t>MM</a:t>
            </a:r>
          </a:p>
        </p:txBody>
      </p:sp>
      <p:sp>
        <p:nvSpPr>
          <p:cNvPr id="33" name="Segnaposto testo 10">
            <a:extLst>
              <a:ext uri="{FF2B5EF4-FFF2-40B4-BE49-F238E27FC236}">
                <a16:creationId xmlns:a16="http://schemas.microsoft.com/office/drawing/2014/main" id="{0A2E5DCC-5FCD-4396-9980-17ECD06BB370}"/>
              </a:ext>
            </a:extLst>
          </p:cNvPr>
          <p:cNvSpPr>
            <a:spLocks noGrp="1"/>
          </p:cNvSpPr>
          <p:nvPr>
            <p:ph type="body" sz="quarter" idx="57" hasCustomPrompt="1"/>
          </p:nvPr>
        </p:nvSpPr>
        <p:spPr>
          <a:xfrm>
            <a:off x="10818435" y="3658480"/>
            <a:ext cx="393192" cy="393192"/>
          </a:xfrm>
          <a:solidFill>
            <a:schemeClr val="accent4"/>
          </a:solidFill>
        </p:spPr>
        <p:txBody>
          <a:bodyPr lIns="0" tIns="0" rIns="0" bIns="0" rtlCol="0" anchor="ctr" anchorCtr="0">
            <a:noAutofit/>
          </a:bodyPr>
          <a:lstStyle>
            <a:lvl1pPr marL="0" indent="0" algn="ctr">
              <a:lnSpc>
                <a:spcPct val="100000"/>
              </a:lnSpc>
              <a:spcBef>
                <a:spcPts val="0"/>
              </a:spcBef>
              <a:buNone/>
              <a:defRPr sz="900" b="1">
                <a:solidFill>
                  <a:schemeClr val="bg1"/>
                </a:solidFill>
                <a:latin typeface="+mj-lt"/>
              </a:defRPr>
            </a:lvl1pPr>
          </a:lstStyle>
          <a:p>
            <a:pPr lvl="0" rtl="0"/>
            <a:r>
              <a:rPr lang="it-IT" noProof="0"/>
              <a:t>MM</a:t>
            </a:r>
          </a:p>
        </p:txBody>
      </p:sp>
      <p:sp>
        <p:nvSpPr>
          <p:cNvPr id="34" name="Segnaposto testo 10">
            <a:extLst>
              <a:ext uri="{FF2B5EF4-FFF2-40B4-BE49-F238E27FC236}">
                <a16:creationId xmlns:a16="http://schemas.microsoft.com/office/drawing/2014/main" id="{A3860367-6AF8-4009-AE8B-33DEE49D1773}"/>
              </a:ext>
            </a:extLst>
          </p:cNvPr>
          <p:cNvSpPr>
            <a:spLocks noGrp="1"/>
          </p:cNvSpPr>
          <p:nvPr>
            <p:ph type="body" sz="quarter" idx="58" hasCustomPrompt="1"/>
          </p:nvPr>
        </p:nvSpPr>
        <p:spPr>
          <a:xfrm>
            <a:off x="11290430" y="3658480"/>
            <a:ext cx="393192" cy="393192"/>
          </a:xfrm>
          <a:solidFill>
            <a:schemeClr val="accent4"/>
          </a:solidFill>
        </p:spPr>
        <p:txBody>
          <a:bodyPr lIns="0" tIns="0" rIns="0" bIns="0" rtlCol="0" anchor="ctr" anchorCtr="0">
            <a:noAutofit/>
          </a:bodyPr>
          <a:lstStyle>
            <a:lvl1pPr marL="0" indent="0" algn="ctr">
              <a:lnSpc>
                <a:spcPct val="100000"/>
              </a:lnSpc>
              <a:spcBef>
                <a:spcPts val="0"/>
              </a:spcBef>
              <a:buNone/>
              <a:defRPr sz="900" b="1">
                <a:solidFill>
                  <a:schemeClr val="bg1"/>
                </a:solidFill>
                <a:latin typeface="+mj-lt"/>
              </a:defRPr>
            </a:lvl1pPr>
          </a:lstStyle>
          <a:p>
            <a:pPr lvl="0" rtl="0"/>
            <a:r>
              <a:rPr lang="it-IT" noProof="0"/>
              <a:t>MM</a:t>
            </a:r>
          </a:p>
        </p:txBody>
      </p:sp>
      <p:sp>
        <p:nvSpPr>
          <p:cNvPr id="80" name="Titolo 1">
            <a:extLst>
              <a:ext uri="{FF2B5EF4-FFF2-40B4-BE49-F238E27FC236}">
                <a16:creationId xmlns:a16="http://schemas.microsoft.com/office/drawing/2014/main" id="{BD315BE3-66BC-448E-AC25-B8B59C8001EA}"/>
              </a:ext>
            </a:extLst>
          </p:cNvPr>
          <p:cNvSpPr>
            <a:spLocks noGrp="1"/>
          </p:cNvSpPr>
          <p:nvPr>
            <p:ph type="title" hasCustomPrompt="1"/>
          </p:nvPr>
        </p:nvSpPr>
        <p:spPr>
          <a:xfrm>
            <a:off x="2820952" y="629616"/>
            <a:ext cx="6550096" cy="1325563"/>
          </a:xfrm>
        </p:spPr>
        <p:txBody>
          <a:bodyPr rtlCol="0" anchor="ctr">
            <a:normAutofit/>
          </a:bodyPr>
          <a:lstStyle>
            <a:lvl1pPr marL="0" algn="ctr" defTabSz="914400" rtl="0" eaLnBrk="1" latinLnBrk="0" hangingPunct="1">
              <a:lnSpc>
                <a:spcPct val="90000"/>
              </a:lnSpc>
              <a:spcBef>
                <a:spcPct val="0"/>
              </a:spcBef>
              <a:buNone/>
              <a:defRPr lang="en-US" sz="3800" b="1" kern="1200" dirty="0">
                <a:solidFill>
                  <a:schemeClr val="bg1"/>
                </a:solidFill>
                <a:latin typeface="+mj-lt"/>
                <a:ea typeface="+mj-ea"/>
                <a:cs typeface="+mj-cs"/>
              </a:defRPr>
            </a:lvl1pPr>
          </a:lstStyle>
          <a:p>
            <a:pPr rtl="0"/>
            <a:r>
              <a:rPr lang="it-IT" noProof="0"/>
              <a:t>Fai clic per modificare il titolo master </a:t>
            </a:r>
          </a:p>
        </p:txBody>
      </p:sp>
      <p:sp>
        <p:nvSpPr>
          <p:cNvPr id="82" name="Rettangolo 81">
            <a:extLst>
              <a:ext uri="{FF2B5EF4-FFF2-40B4-BE49-F238E27FC236}">
                <a16:creationId xmlns:a16="http://schemas.microsoft.com/office/drawing/2014/main" id="{8791A8F7-D0D7-459C-816C-06A776192CF1}"/>
              </a:ext>
            </a:extLst>
          </p:cNvPr>
          <p:cNvSpPr/>
          <p:nvPr userDrawn="1"/>
        </p:nvSpPr>
        <p:spPr>
          <a:xfrm>
            <a:off x="5017194" y="0"/>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84" name="Rettangolo 83">
            <a:extLst>
              <a:ext uri="{FF2B5EF4-FFF2-40B4-BE49-F238E27FC236}">
                <a16:creationId xmlns:a16="http://schemas.microsoft.com/office/drawing/2014/main" id="{63CFF470-94CA-4087-8B57-84A251AB5728}"/>
              </a:ext>
            </a:extLst>
          </p:cNvPr>
          <p:cNvSpPr/>
          <p:nvPr userDrawn="1"/>
        </p:nvSpPr>
        <p:spPr>
          <a:xfrm>
            <a:off x="4300452" y="0"/>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86" name="Rettangolo 85">
            <a:extLst>
              <a:ext uri="{FF2B5EF4-FFF2-40B4-BE49-F238E27FC236}">
                <a16:creationId xmlns:a16="http://schemas.microsoft.com/office/drawing/2014/main" id="{8741B3D2-0E68-4CDE-B746-65D383DA0EF1}"/>
              </a:ext>
            </a:extLst>
          </p:cNvPr>
          <p:cNvSpPr/>
          <p:nvPr userDrawn="1"/>
        </p:nvSpPr>
        <p:spPr>
          <a:xfrm>
            <a:off x="5375565" y="0"/>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88" name="Rettangolo 87">
            <a:extLst>
              <a:ext uri="{FF2B5EF4-FFF2-40B4-BE49-F238E27FC236}">
                <a16:creationId xmlns:a16="http://schemas.microsoft.com/office/drawing/2014/main" id="{F24D9BB9-0D5B-45D1-A9B9-F8985612AD6E}"/>
              </a:ext>
            </a:extLst>
          </p:cNvPr>
          <p:cNvSpPr/>
          <p:nvPr userDrawn="1"/>
        </p:nvSpPr>
        <p:spPr>
          <a:xfrm>
            <a:off x="3583710" y="0"/>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90" name="Rettangolo 89">
            <a:extLst>
              <a:ext uri="{FF2B5EF4-FFF2-40B4-BE49-F238E27FC236}">
                <a16:creationId xmlns:a16="http://schemas.microsoft.com/office/drawing/2014/main" id="{DB714EE5-FC7B-4FDA-88D7-B7DB551EA274}"/>
              </a:ext>
            </a:extLst>
          </p:cNvPr>
          <p:cNvSpPr/>
          <p:nvPr userDrawn="1"/>
        </p:nvSpPr>
        <p:spPr>
          <a:xfrm>
            <a:off x="2866968" y="0"/>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92" name="Rettangolo 91">
            <a:extLst>
              <a:ext uri="{FF2B5EF4-FFF2-40B4-BE49-F238E27FC236}">
                <a16:creationId xmlns:a16="http://schemas.microsoft.com/office/drawing/2014/main" id="{D6984438-C7B6-469B-A0A3-F7C9F2CC6DBD}"/>
              </a:ext>
            </a:extLst>
          </p:cNvPr>
          <p:cNvSpPr/>
          <p:nvPr userDrawn="1"/>
        </p:nvSpPr>
        <p:spPr>
          <a:xfrm>
            <a:off x="2150226" y="0"/>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94" name="Rettangolo 93">
            <a:extLst>
              <a:ext uri="{FF2B5EF4-FFF2-40B4-BE49-F238E27FC236}">
                <a16:creationId xmlns:a16="http://schemas.microsoft.com/office/drawing/2014/main" id="{57EBFF5E-9DF7-4591-AC16-CB1D6AE0D25A}"/>
              </a:ext>
            </a:extLst>
          </p:cNvPr>
          <p:cNvSpPr/>
          <p:nvPr userDrawn="1"/>
        </p:nvSpPr>
        <p:spPr>
          <a:xfrm>
            <a:off x="3225339" y="0"/>
            <a:ext cx="365760"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96" name="Rettangolo 95">
            <a:extLst>
              <a:ext uri="{FF2B5EF4-FFF2-40B4-BE49-F238E27FC236}">
                <a16:creationId xmlns:a16="http://schemas.microsoft.com/office/drawing/2014/main" id="{29E0EA42-935D-43B4-AB8D-FDC3007FD20C}"/>
              </a:ext>
            </a:extLst>
          </p:cNvPr>
          <p:cNvSpPr/>
          <p:nvPr userDrawn="1"/>
        </p:nvSpPr>
        <p:spPr>
          <a:xfrm>
            <a:off x="1791855" y="0"/>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98" name="Rettangolo 97">
            <a:extLst>
              <a:ext uri="{FF2B5EF4-FFF2-40B4-BE49-F238E27FC236}">
                <a16:creationId xmlns:a16="http://schemas.microsoft.com/office/drawing/2014/main" id="{EDD61E09-E863-45B9-9F49-02EA501C578E}"/>
              </a:ext>
            </a:extLst>
          </p:cNvPr>
          <p:cNvSpPr/>
          <p:nvPr userDrawn="1"/>
        </p:nvSpPr>
        <p:spPr>
          <a:xfrm>
            <a:off x="1433484" y="0"/>
            <a:ext cx="365760"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00" name="Rettangolo 99">
            <a:extLst>
              <a:ext uri="{FF2B5EF4-FFF2-40B4-BE49-F238E27FC236}">
                <a16:creationId xmlns:a16="http://schemas.microsoft.com/office/drawing/2014/main" id="{52DB4680-C46B-45C0-9514-7B5E0B10E393}"/>
              </a:ext>
            </a:extLst>
          </p:cNvPr>
          <p:cNvSpPr/>
          <p:nvPr userDrawn="1"/>
        </p:nvSpPr>
        <p:spPr>
          <a:xfrm>
            <a:off x="6092307" y="0"/>
            <a:ext cx="365760"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02" name="Rettangolo 101">
            <a:extLst>
              <a:ext uri="{FF2B5EF4-FFF2-40B4-BE49-F238E27FC236}">
                <a16:creationId xmlns:a16="http://schemas.microsoft.com/office/drawing/2014/main" id="{3AAA84B2-8B6A-4266-8305-9222B397D900}"/>
              </a:ext>
            </a:extLst>
          </p:cNvPr>
          <p:cNvSpPr/>
          <p:nvPr userDrawn="1"/>
        </p:nvSpPr>
        <p:spPr>
          <a:xfrm>
            <a:off x="358371" y="0"/>
            <a:ext cx="365760"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04" name="Rettangolo 103">
            <a:extLst>
              <a:ext uri="{FF2B5EF4-FFF2-40B4-BE49-F238E27FC236}">
                <a16:creationId xmlns:a16="http://schemas.microsoft.com/office/drawing/2014/main" id="{6288CF74-DD4A-450A-A6CE-FD0BAFADE3CC}"/>
              </a:ext>
            </a:extLst>
          </p:cNvPr>
          <p:cNvSpPr/>
          <p:nvPr userDrawn="1"/>
        </p:nvSpPr>
        <p:spPr>
          <a:xfrm>
            <a:off x="4658823" y="0"/>
            <a:ext cx="365760"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06" name="Rettangolo 105">
            <a:extLst>
              <a:ext uri="{FF2B5EF4-FFF2-40B4-BE49-F238E27FC236}">
                <a16:creationId xmlns:a16="http://schemas.microsoft.com/office/drawing/2014/main" id="{7CC73489-9E12-4EC4-BFC7-9BB5C27C2E1F}"/>
              </a:ext>
            </a:extLst>
          </p:cNvPr>
          <p:cNvSpPr/>
          <p:nvPr userDrawn="1"/>
        </p:nvSpPr>
        <p:spPr>
          <a:xfrm>
            <a:off x="1075113" y="0"/>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08" name="Rettangolo 107">
            <a:extLst>
              <a:ext uri="{FF2B5EF4-FFF2-40B4-BE49-F238E27FC236}">
                <a16:creationId xmlns:a16="http://schemas.microsoft.com/office/drawing/2014/main" id="{A2658D15-43FF-4F4D-AAE7-4B9122899193}"/>
              </a:ext>
            </a:extLst>
          </p:cNvPr>
          <p:cNvSpPr/>
          <p:nvPr userDrawn="1"/>
        </p:nvSpPr>
        <p:spPr>
          <a:xfrm>
            <a:off x="2508597" y="0"/>
            <a:ext cx="365760"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10" name="Rettangolo 109">
            <a:extLst>
              <a:ext uri="{FF2B5EF4-FFF2-40B4-BE49-F238E27FC236}">
                <a16:creationId xmlns:a16="http://schemas.microsoft.com/office/drawing/2014/main" id="{AFA77309-00B7-459D-BA45-EE1AEAA3B0CD}"/>
              </a:ext>
            </a:extLst>
          </p:cNvPr>
          <p:cNvSpPr/>
          <p:nvPr userDrawn="1"/>
        </p:nvSpPr>
        <p:spPr>
          <a:xfrm>
            <a:off x="716742" y="0"/>
            <a:ext cx="365760" cy="365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12" name="Rettangolo 111">
            <a:extLst>
              <a:ext uri="{FF2B5EF4-FFF2-40B4-BE49-F238E27FC236}">
                <a16:creationId xmlns:a16="http://schemas.microsoft.com/office/drawing/2014/main" id="{30775FA4-041A-45A7-8F49-9CBD363A28BB}"/>
              </a:ext>
            </a:extLst>
          </p:cNvPr>
          <p:cNvSpPr/>
          <p:nvPr userDrawn="1"/>
        </p:nvSpPr>
        <p:spPr>
          <a:xfrm>
            <a:off x="0" y="0"/>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14" name="Rettangolo 113">
            <a:extLst>
              <a:ext uri="{FF2B5EF4-FFF2-40B4-BE49-F238E27FC236}">
                <a16:creationId xmlns:a16="http://schemas.microsoft.com/office/drawing/2014/main" id="{5508D4AD-2238-4B32-B766-397DD7A6E429}"/>
              </a:ext>
            </a:extLst>
          </p:cNvPr>
          <p:cNvSpPr/>
          <p:nvPr userDrawn="1"/>
        </p:nvSpPr>
        <p:spPr>
          <a:xfrm>
            <a:off x="5733936" y="0"/>
            <a:ext cx="365760" cy="365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16" name="Rettangolo 115">
            <a:extLst>
              <a:ext uri="{FF2B5EF4-FFF2-40B4-BE49-F238E27FC236}">
                <a16:creationId xmlns:a16="http://schemas.microsoft.com/office/drawing/2014/main" id="{F4B50382-516D-4475-956A-F7F9FD3E08E3}"/>
              </a:ext>
            </a:extLst>
          </p:cNvPr>
          <p:cNvSpPr/>
          <p:nvPr userDrawn="1"/>
        </p:nvSpPr>
        <p:spPr>
          <a:xfrm>
            <a:off x="3942081" y="0"/>
            <a:ext cx="365760" cy="365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18" name="Rettangolo 117">
            <a:extLst>
              <a:ext uri="{FF2B5EF4-FFF2-40B4-BE49-F238E27FC236}">
                <a16:creationId xmlns:a16="http://schemas.microsoft.com/office/drawing/2014/main" id="{C399009F-0A9E-4E2F-B4EF-3ECF21378479}"/>
              </a:ext>
            </a:extLst>
          </p:cNvPr>
          <p:cNvSpPr/>
          <p:nvPr userDrawn="1"/>
        </p:nvSpPr>
        <p:spPr>
          <a:xfrm>
            <a:off x="11467872" y="0"/>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20" name="Rettangolo 119">
            <a:extLst>
              <a:ext uri="{FF2B5EF4-FFF2-40B4-BE49-F238E27FC236}">
                <a16:creationId xmlns:a16="http://schemas.microsoft.com/office/drawing/2014/main" id="{7CFBE686-CBC8-41CE-B11B-CF0C378E6EDE}"/>
              </a:ext>
            </a:extLst>
          </p:cNvPr>
          <p:cNvSpPr/>
          <p:nvPr userDrawn="1"/>
        </p:nvSpPr>
        <p:spPr>
          <a:xfrm>
            <a:off x="10751130" y="0"/>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22" name="Rettangolo 121">
            <a:extLst>
              <a:ext uri="{FF2B5EF4-FFF2-40B4-BE49-F238E27FC236}">
                <a16:creationId xmlns:a16="http://schemas.microsoft.com/office/drawing/2014/main" id="{D8450F92-73B1-46EB-A8BC-80B995ED31D0}"/>
              </a:ext>
            </a:extLst>
          </p:cNvPr>
          <p:cNvSpPr/>
          <p:nvPr userDrawn="1"/>
        </p:nvSpPr>
        <p:spPr>
          <a:xfrm>
            <a:off x="11826240" y="0"/>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24" name="Rettangolo 123">
            <a:extLst>
              <a:ext uri="{FF2B5EF4-FFF2-40B4-BE49-F238E27FC236}">
                <a16:creationId xmlns:a16="http://schemas.microsoft.com/office/drawing/2014/main" id="{E7EBDAD3-E952-4A8E-8DCF-BAD616AE8FD0}"/>
              </a:ext>
            </a:extLst>
          </p:cNvPr>
          <p:cNvSpPr/>
          <p:nvPr userDrawn="1"/>
        </p:nvSpPr>
        <p:spPr>
          <a:xfrm>
            <a:off x="10034388" y="0"/>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26" name="Rettangolo 125">
            <a:extLst>
              <a:ext uri="{FF2B5EF4-FFF2-40B4-BE49-F238E27FC236}">
                <a16:creationId xmlns:a16="http://schemas.microsoft.com/office/drawing/2014/main" id="{C135B39D-DCFF-48D1-B7C8-418310C34B9F}"/>
              </a:ext>
            </a:extLst>
          </p:cNvPr>
          <p:cNvSpPr/>
          <p:nvPr userDrawn="1"/>
        </p:nvSpPr>
        <p:spPr>
          <a:xfrm>
            <a:off x="9317646" y="0"/>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28" name="Rettangolo 127">
            <a:extLst>
              <a:ext uri="{FF2B5EF4-FFF2-40B4-BE49-F238E27FC236}">
                <a16:creationId xmlns:a16="http://schemas.microsoft.com/office/drawing/2014/main" id="{566893CC-18D8-4978-98A0-9F0F1A58F70F}"/>
              </a:ext>
            </a:extLst>
          </p:cNvPr>
          <p:cNvSpPr/>
          <p:nvPr userDrawn="1"/>
        </p:nvSpPr>
        <p:spPr>
          <a:xfrm>
            <a:off x="8600904" y="0"/>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30" name="Rettangolo 129">
            <a:extLst>
              <a:ext uri="{FF2B5EF4-FFF2-40B4-BE49-F238E27FC236}">
                <a16:creationId xmlns:a16="http://schemas.microsoft.com/office/drawing/2014/main" id="{A59803DA-84F5-4810-9D67-82851BBBF7B7}"/>
              </a:ext>
            </a:extLst>
          </p:cNvPr>
          <p:cNvSpPr/>
          <p:nvPr userDrawn="1"/>
        </p:nvSpPr>
        <p:spPr>
          <a:xfrm>
            <a:off x="9676017" y="0"/>
            <a:ext cx="365760"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32" name="Rettangolo 131">
            <a:extLst>
              <a:ext uri="{FF2B5EF4-FFF2-40B4-BE49-F238E27FC236}">
                <a16:creationId xmlns:a16="http://schemas.microsoft.com/office/drawing/2014/main" id="{7A9BDBED-FA8E-4080-8786-5B97A485DDB6}"/>
              </a:ext>
            </a:extLst>
          </p:cNvPr>
          <p:cNvSpPr/>
          <p:nvPr userDrawn="1"/>
        </p:nvSpPr>
        <p:spPr>
          <a:xfrm>
            <a:off x="8242533" y="0"/>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34" name="Rettangolo 133">
            <a:extLst>
              <a:ext uri="{FF2B5EF4-FFF2-40B4-BE49-F238E27FC236}">
                <a16:creationId xmlns:a16="http://schemas.microsoft.com/office/drawing/2014/main" id="{9D3328E7-2083-4FC9-B32F-1FED3CDFFF3B}"/>
              </a:ext>
            </a:extLst>
          </p:cNvPr>
          <p:cNvSpPr/>
          <p:nvPr userDrawn="1"/>
        </p:nvSpPr>
        <p:spPr>
          <a:xfrm>
            <a:off x="7884162" y="0"/>
            <a:ext cx="365760" cy="365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36" name="Rettangolo 135">
            <a:extLst>
              <a:ext uri="{FF2B5EF4-FFF2-40B4-BE49-F238E27FC236}">
                <a16:creationId xmlns:a16="http://schemas.microsoft.com/office/drawing/2014/main" id="{97D29CBA-4952-44B4-A695-45B4490EEB8D}"/>
              </a:ext>
            </a:extLst>
          </p:cNvPr>
          <p:cNvSpPr/>
          <p:nvPr userDrawn="1"/>
        </p:nvSpPr>
        <p:spPr>
          <a:xfrm>
            <a:off x="6809049" y="0"/>
            <a:ext cx="36576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38" name="Rettangolo 137">
            <a:extLst>
              <a:ext uri="{FF2B5EF4-FFF2-40B4-BE49-F238E27FC236}">
                <a16:creationId xmlns:a16="http://schemas.microsoft.com/office/drawing/2014/main" id="{65338F58-85B5-4095-931F-DE4D676A6192}"/>
              </a:ext>
            </a:extLst>
          </p:cNvPr>
          <p:cNvSpPr/>
          <p:nvPr userDrawn="1"/>
        </p:nvSpPr>
        <p:spPr>
          <a:xfrm>
            <a:off x="11109501" y="0"/>
            <a:ext cx="365760"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40" name="Rettangolo 139">
            <a:extLst>
              <a:ext uri="{FF2B5EF4-FFF2-40B4-BE49-F238E27FC236}">
                <a16:creationId xmlns:a16="http://schemas.microsoft.com/office/drawing/2014/main" id="{62101AC6-3DF3-44E3-8F37-4D420EFB890E}"/>
              </a:ext>
            </a:extLst>
          </p:cNvPr>
          <p:cNvSpPr/>
          <p:nvPr userDrawn="1"/>
        </p:nvSpPr>
        <p:spPr>
          <a:xfrm>
            <a:off x="7525791" y="0"/>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42" name="Rettangolo 141">
            <a:extLst>
              <a:ext uri="{FF2B5EF4-FFF2-40B4-BE49-F238E27FC236}">
                <a16:creationId xmlns:a16="http://schemas.microsoft.com/office/drawing/2014/main" id="{D3E958D7-1972-40AD-A538-8302A14984AB}"/>
              </a:ext>
            </a:extLst>
          </p:cNvPr>
          <p:cNvSpPr/>
          <p:nvPr userDrawn="1"/>
        </p:nvSpPr>
        <p:spPr>
          <a:xfrm>
            <a:off x="8959275" y="0"/>
            <a:ext cx="365760"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44" name="Rettangolo 143">
            <a:extLst>
              <a:ext uri="{FF2B5EF4-FFF2-40B4-BE49-F238E27FC236}">
                <a16:creationId xmlns:a16="http://schemas.microsoft.com/office/drawing/2014/main" id="{AAAD3289-DEFC-4EC6-BF0C-2B56CE1CD19B}"/>
              </a:ext>
            </a:extLst>
          </p:cNvPr>
          <p:cNvSpPr/>
          <p:nvPr userDrawn="1"/>
        </p:nvSpPr>
        <p:spPr>
          <a:xfrm>
            <a:off x="7167420" y="0"/>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46" name="Rettangolo 145">
            <a:extLst>
              <a:ext uri="{FF2B5EF4-FFF2-40B4-BE49-F238E27FC236}">
                <a16:creationId xmlns:a16="http://schemas.microsoft.com/office/drawing/2014/main" id="{7EA5B12A-0ADE-4B3A-A74C-D3487E40A7C4}"/>
              </a:ext>
            </a:extLst>
          </p:cNvPr>
          <p:cNvSpPr/>
          <p:nvPr userDrawn="1"/>
        </p:nvSpPr>
        <p:spPr>
          <a:xfrm>
            <a:off x="6450678" y="0"/>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48" name="Rettangolo 147">
            <a:extLst>
              <a:ext uri="{FF2B5EF4-FFF2-40B4-BE49-F238E27FC236}">
                <a16:creationId xmlns:a16="http://schemas.microsoft.com/office/drawing/2014/main" id="{423D27DE-07B7-4053-A551-3515F702FECE}"/>
              </a:ext>
            </a:extLst>
          </p:cNvPr>
          <p:cNvSpPr/>
          <p:nvPr userDrawn="1"/>
        </p:nvSpPr>
        <p:spPr>
          <a:xfrm>
            <a:off x="10392759" y="0"/>
            <a:ext cx="365760"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55" name="Segnaposto data 3">
            <a:extLst>
              <a:ext uri="{FF2B5EF4-FFF2-40B4-BE49-F238E27FC236}">
                <a16:creationId xmlns:a16="http://schemas.microsoft.com/office/drawing/2014/main" id="{DAAD24F3-0234-4B5A-84DA-945939E26F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900">
                <a:solidFill>
                  <a:schemeClr val="accent3">
                    <a:lumMod val="20000"/>
                    <a:lumOff val="80000"/>
                  </a:schemeClr>
                </a:solidFill>
              </a:defRPr>
            </a:lvl1pPr>
          </a:lstStyle>
          <a:p>
            <a:pPr rtl="0"/>
            <a:endParaRPr lang="it-IT" noProof="0"/>
          </a:p>
        </p:txBody>
      </p:sp>
      <p:sp>
        <p:nvSpPr>
          <p:cNvPr id="156" name="Segnaposto piè di pagina 4">
            <a:extLst>
              <a:ext uri="{FF2B5EF4-FFF2-40B4-BE49-F238E27FC236}">
                <a16:creationId xmlns:a16="http://schemas.microsoft.com/office/drawing/2014/main" id="{664012DC-ACEF-433E-A505-4617F7A7EE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900">
                <a:solidFill>
                  <a:schemeClr val="accent3">
                    <a:lumMod val="20000"/>
                    <a:lumOff val="80000"/>
                  </a:schemeClr>
                </a:solidFill>
              </a:defRPr>
            </a:lvl1pPr>
          </a:lstStyle>
          <a:p>
            <a:pPr rtl="0"/>
            <a:endParaRPr lang="it-IT" noProof="0"/>
          </a:p>
        </p:txBody>
      </p:sp>
      <p:sp>
        <p:nvSpPr>
          <p:cNvPr id="157" name="Segnaposto numero diapositiva 5">
            <a:extLst>
              <a:ext uri="{FF2B5EF4-FFF2-40B4-BE49-F238E27FC236}">
                <a16:creationId xmlns:a16="http://schemas.microsoft.com/office/drawing/2014/main" id="{58602E04-6AE9-4AB4-8C82-ADECCA2FCC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900">
                <a:solidFill>
                  <a:schemeClr val="accent3">
                    <a:lumMod val="20000"/>
                    <a:lumOff val="80000"/>
                  </a:schemeClr>
                </a:solidFill>
              </a:defRPr>
            </a:lvl1pPr>
          </a:lstStyle>
          <a:p>
            <a:pPr rtl="0"/>
            <a:fld id="{B5CEABB6-07DC-46E8-9B57-56EC44A396E5}" type="slidenum">
              <a:rPr lang="it-IT" noProof="0" smtClean="0"/>
              <a:pPr/>
              <a:t>‹N›</a:t>
            </a:fld>
            <a:endParaRPr lang="it-IT" noProof="0"/>
          </a:p>
        </p:txBody>
      </p:sp>
    </p:spTree>
    <p:extLst>
      <p:ext uri="{BB962C8B-B14F-4D97-AF65-F5344CB8AC3E}">
        <p14:creationId xmlns:p14="http://schemas.microsoft.com/office/powerpoint/2010/main" val="4152376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cone, contenuto e foto incorniciata">
    <p:bg>
      <p:bgPr>
        <a:solidFill>
          <a:schemeClr val="accent4"/>
        </a:solidFill>
        <a:effectLst/>
      </p:bgPr>
    </p:bg>
    <p:spTree>
      <p:nvGrpSpPr>
        <p:cNvPr id="1" name=""/>
        <p:cNvGrpSpPr/>
        <p:nvPr/>
      </p:nvGrpSpPr>
      <p:grpSpPr>
        <a:xfrm>
          <a:off x="0" y="0"/>
          <a:ext cx="0" cy="0"/>
          <a:chOff x="0" y="0"/>
          <a:chExt cx="0" cy="0"/>
        </a:xfrm>
      </p:grpSpPr>
      <p:sp>
        <p:nvSpPr>
          <p:cNvPr id="93" name="Rettangolo 92">
            <a:extLst>
              <a:ext uri="{FF2B5EF4-FFF2-40B4-BE49-F238E27FC236}">
                <a16:creationId xmlns:a16="http://schemas.microsoft.com/office/drawing/2014/main" id="{2348BA8A-9E10-4BDA-92EB-6C1021EBD8BB}"/>
              </a:ext>
            </a:extLst>
          </p:cNvPr>
          <p:cNvSpPr/>
          <p:nvPr userDrawn="1"/>
        </p:nvSpPr>
        <p:spPr>
          <a:xfrm>
            <a:off x="7583424" y="6281928"/>
            <a:ext cx="576072" cy="5760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91" name="Rettangolo 90">
            <a:extLst>
              <a:ext uri="{FF2B5EF4-FFF2-40B4-BE49-F238E27FC236}">
                <a16:creationId xmlns:a16="http://schemas.microsoft.com/office/drawing/2014/main" id="{4DD1FBBA-C4C1-423C-8D85-CC2FA3147C8D}"/>
              </a:ext>
            </a:extLst>
          </p:cNvPr>
          <p:cNvSpPr/>
          <p:nvPr userDrawn="1"/>
        </p:nvSpPr>
        <p:spPr>
          <a:xfrm>
            <a:off x="7007352" y="6281928"/>
            <a:ext cx="576072" cy="576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07" name="Segnaposto immagine 106">
            <a:extLst>
              <a:ext uri="{FF2B5EF4-FFF2-40B4-BE49-F238E27FC236}">
                <a16:creationId xmlns:a16="http://schemas.microsoft.com/office/drawing/2014/main" id="{C1039393-3B8E-4456-97AA-ADBC18010074}"/>
              </a:ext>
            </a:extLst>
          </p:cNvPr>
          <p:cNvSpPr>
            <a:spLocks noGrp="1"/>
          </p:cNvSpPr>
          <p:nvPr>
            <p:ph type="pic" sz="quarter" idx="10"/>
          </p:nvPr>
        </p:nvSpPr>
        <p:spPr>
          <a:xfrm>
            <a:off x="7007351" y="572886"/>
            <a:ext cx="4608577" cy="5709042"/>
          </a:xfrm>
        </p:spPr>
        <p:txBody>
          <a:bodyPr rtlCol="0"/>
          <a:lstStyle/>
          <a:p>
            <a:pPr rtl="0"/>
            <a:r>
              <a:rPr lang="it-IT" noProof="0"/>
              <a:t>Fare clic sull'icona per inserire un'immagine</a:t>
            </a:r>
          </a:p>
        </p:txBody>
      </p:sp>
      <p:sp>
        <p:nvSpPr>
          <p:cNvPr id="2" name="Titolo 1">
            <a:extLst>
              <a:ext uri="{FF2B5EF4-FFF2-40B4-BE49-F238E27FC236}">
                <a16:creationId xmlns:a16="http://schemas.microsoft.com/office/drawing/2014/main" id="{9DE3D039-0A18-4031-8A63-D83666B066F6}"/>
              </a:ext>
            </a:extLst>
          </p:cNvPr>
          <p:cNvSpPr>
            <a:spLocks noGrp="1"/>
          </p:cNvSpPr>
          <p:nvPr>
            <p:ph type="title"/>
          </p:nvPr>
        </p:nvSpPr>
        <p:spPr>
          <a:xfrm>
            <a:off x="962786" y="1047146"/>
            <a:ext cx="4603750" cy="955826"/>
          </a:xfrm>
        </p:spPr>
        <p:txBody>
          <a:bodyPr lIns="0" rtlCol="0" anchor="t">
            <a:noAutofit/>
          </a:bodyPr>
          <a:lstStyle>
            <a:lvl1pPr algn="ctr">
              <a:defRPr lang="en-US" sz="3800" b="1" kern="1200" dirty="0">
                <a:solidFill>
                  <a:schemeClr val="bg1"/>
                </a:solidFill>
                <a:latin typeface="+mj-lt"/>
                <a:ea typeface="+mj-ea"/>
                <a:cs typeface="+mj-cs"/>
              </a:defRPr>
            </a:lvl1pPr>
          </a:lstStyle>
          <a:p>
            <a:pPr rtl="0"/>
            <a:r>
              <a:rPr lang="it-IT" noProof="0"/>
              <a:t>Fare clic per modificare lo stile del titolo dello schema</a:t>
            </a:r>
          </a:p>
        </p:txBody>
      </p:sp>
      <p:sp>
        <p:nvSpPr>
          <p:cNvPr id="3" name="Segnaposto testo 2">
            <a:extLst>
              <a:ext uri="{FF2B5EF4-FFF2-40B4-BE49-F238E27FC236}">
                <a16:creationId xmlns:a16="http://schemas.microsoft.com/office/drawing/2014/main" id="{77438815-B9AF-4BA5-B8D6-3311C4949FAD}"/>
              </a:ext>
            </a:extLst>
          </p:cNvPr>
          <p:cNvSpPr>
            <a:spLocks noGrp="1"/>
          </p:cNvSpPr>
          <p:nvPr>
            <p:ph type="body" idx="1" hasCustomPrompt="1"/>
          </p:nvPr>
        </p:nvSpPr>
        <p:spPr>
          <a:xfrm>
            <a:off x="811301" y="3202442"/>
            <a:ext cx="2001667" cy="747216"/>
          </a:xfrm>
        </p:spPr>
        <p:txBody>
          <a:bodyPr lIns="0" rtlCol="0">
            <a:normAutofit/>
          </a:bodyPr>
          <a:lstStyle>
            <a:lvl1pPr marL="0" indent="0" algn="ctr">
              <a:lnSpc>
                <a:spcPct val="100000"/>
              </a:lnSpc>
              <a:buNone/>
              <a:defRPr lang="en-US" sz="1600" kern="1200" dirty="0">
                <a:solidFill>
                  <a:schemeClr val="bg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it-IT" noProof="0"/>
              <a:t>Fare clic per modificare lo stile del titolo</a:t>
            </a:r>
          </a:p>
        </p:txBody>
      </p:sp>
      <p:sp>
        <p:nvSpPr>
          <p:cNvPr id="9" name="Rettangolo 8">
            <a:extLst>
              <a:ext uri="{FF2B5EF4-FFF2-40B4-BE49-F238E27FC236}">
                <a16:creationId xmlns:a16="http://schemas.microsoft.com/office/drawing/2014/main" id="{2BB87F0D-3BAB-446D-B8D9-08B2C2BB3BD7}"/>
              </a:ext>
            </a:extLst>
          </p:cNvPr>
          <p:cNvSpPr/>
          <p:nvPr userDrawn="1"/>
        </p:nvSpPr>
        <p:spPr>
          <a:xfrm>
            <a:off x="6431280" y="0"/>
            <a:ext cx="576072" cy="5760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9" name="Rettangolo 28">
            <a:extLst>
              <a:ext uri="{FF2B5EF4-FFF2-40B4-BE49-F238E27FC236}">
                <a16:creationId xmlns:a16="http://schemas.microsoft.com/office/drawing/2014/main" id="{3F04AEEB-DA23-4423-A0A2-D2E04125C4A7}"/>
              </a:ext>
            </a:extLst>
          </p:cNvPr>
          <p:cNvSpPr/>
          <p:nvPr userDrawn="1"/>
        </p:nvSpPr>
        <p:spPr>
          <a:xfrm>
            <a:off x="6431280" y="572886"/>
            <a:ext cx="576072" cy="5760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1" name="Rettangolo 30">
            <a:extLst>
              <a:ext uri="{FF2B5EF4-FFF2-40B4-BE49-F238E27FC236}">
                <a16:creationId xmlns:a16="http://schemas.microsoft.com/office/drawing/2014/main" id="{32058B74-EF5C-4574-9B30-072FA59B9B21}"/>
              </a:ext>
            </a:extLst>
          </p:cNvPr>
          <p:cNvSpPr/>
          <p:nvPr userDrawn="1"/>
        </p:nvSpPr>
        <p:spPr>
          <a:xfrm>
            <a:off x="6431280" y="1145772"/>
            <a:ext cx="576072" cy="5760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3" name="Rettangolo 32">
            <a:extLst>
              <a:ext uri="{FF2B5EF4-FFF2-40B4-BE49-F238E27FC236}">
                <a16:creationId xmlns:a16="http://schemas.microsoft.com/office/drawing/2014/main" id="{8AE24787-0FCF-4199-AB93-6593FE032C55}"/>
              </a:ext>
            </a:extLst>
          </p:cNvPr>
          <p:cNvSpPr/>
          <p:nvPr userDrawn="1"/>
        </p:nvSpPr>
        <p:spPr>
          <a:xfrm>
            <a:off x="6431280" y="1718658"/>
            <a:ext cx="576072" cy="5760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5" name="Rettangolo 34">
            <a:extLst>
              <a:ext uri="{FF2B5EF4-FFF2-40B4-BE49-F238E27FC236}">
                <a16:creationId xmlns:a16="http://schemas.microsoft.com/office/drawing/2014/main" id="{9F44E538-795F-4C68-9305-B6955DBC7F5D}"/>
              </a:ext>
            </a:extLst>
          </p:cNvPr>
          <p:cNvSpPr/>
          <p:nvPr userDrawn="1"/>
        </p:nvSpPr>
        <p:spPr>
          <a:xfrm>
            <a:off x="6431280" y="2291544"/>
            <a:ext cx="576072" cy="57607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7" name="Rettangolo 36">
            <a:extLst>
              <a:ext uri="{FF2B5EF4-FFF2-40B4-BE49-F238E27FC236}">
                <a16:creationId xmlns:a16="http://schemas.microsoft.com/office/drawing/2014/main" id="{C1A0463E-1142-44E9-8CB3-9F22F5DF78A8}"/>
              </a:ext>
            </a:extLst>
          </p:cNvPr>
          <p:cNvSpPr/>
          <p:nvPr userDrawn="1"/>
        </p:nvSpPr>
        <p:spPr>
          <a:xfrm>
            <a:off x="6431280" y="2864430"/>
            <a:ext cx="576072" cy="5760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9" name="Rettangolo 38">
            <a:extLst>
              <a:ext uri="{FF2B5EF4-FFF2-40B4-BE49-F238E27FC236}">
                <a16:creationId xmlns:a16="http://schemas.microsoft.com/office/drawing/2014/main" id="{17898DBE-884D-4A00-AF2F-4295EAF41E13}"/>
              </a:ext>
            </a:extLst>
          </p:cNvPr>
          <p:cNvSpPr/>
          <p:nvPr userDrawn="1"/>
        </p:nvSpPr>
        <p:spPr>
          <a:xfrm>
            <a:off x="6431280" y="3437316"/>
            <a:ext cx="576072" cy="5760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1" name="Rettangolo 40">
            <a:extLst>
              <a:ext uri="{FF2B5EF4-FFF2-40B4-BE49-F238E27FC236}">
                <a16:creationId xmlns:a16="http://schemas.microsoft.com/office/drawing/2014/main" id="{A3AB5AC4-C502-4D78-A602-3027D20AB33A}"/>
              </a:ext>
            </a:extLst>
          </p:cNvPr>
          <p:cNvSpPr/>
          <p:nvPr userDrawn="1"/>
        </p:nvSpPr>
        <p:spPr>
          <a:xfrm>
            <a:off x="6431280" y="4010202"/>
            <a:ext cx="576072" cy="5760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3" name="Rettangolo 42">
            <a:extLst>
              <a:ext uri="{FF2B5EF4-FFF2-40B4-BE49-F238E27FC236}">
                <a16:creationId xmlns:a16="http://schemas.microsoft.com/office/drawing/2014/main" id="{5DF81845-E621-4070-9AD6-1F40FFDD82E2}"/>
              </a:ext>
            </a:extLst>
          </p:cNvPr>
          <p:cNvSpPr/>
          <p:nvPr userDrawn="1"/>
        </p:nvSpPr>
        <p:spPr>
          <a:xfrm>
            <a:off x="6431280" y="4583088"/>
            <a:ext cx="576072" cy="5760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5" name="Rettangolo 44">
            <a:extLst>
              <a:ext uri="{FF2B5EF4-FFF2-40B4-BE49-F238E27FC236}">
                <a16:creationId xmlns:a16="http://schemas.microsoft.com/office/drawing/2014/main" id="{A9190B9C-4A97-4EDC-9CBD-A68122AE2419}"/>
              </a:ext>
            </a:extLst>
          </p:cNvPr>
          <p:cNvSpPr/>
          <p:nvPr userDrawn="1"/>
        </p:nvSpPr>
        <p:spPr>
          <a:xfrm>
            <a:off x="6431280" y="5155974"/>
            <a:ext cx="576072" cy="5760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7" name="Rettangolo 46">
            <a:extLst>
              <a:ext uri="{FF2B5EF4-FFF2-40B4-BE49-F238E27FC236}">
                <a16:creationId xmlns:a16="http://schemas.microsoft.com/office/drawing/2014/main" id="{790346E6-78BF-48E9-8EF6-B77BAA49AADA}"/>
              </a:ext>
            </a:extLst>
          </p:cNvPr>
          <p:cNvSpPr/>
          <p:nvPr userDrawn="1"/>
        </p:nvSpPr>
        <p:spPr>
          <a:xfrm>
            <a:off x="6431280" y="5728860"/>
            <a:ext cx="576072" cy="5760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9" name="Rettangolo 48">
            <a:extLst>
              <a:ext uri="{FF2B5EF4-FFF2-40B4-BE49-F238E27FC236}">
                <a16:creationId xmlns:a16="http://schemas.microsoft.com/office/drawing/2014/main" id="{42A3902D-54BA-48ED-8547-8856B4F50D2D}"/>
              </a:ext>
            </a:extLst>
          </p:cNvPr>
          <p:cNvSpPr/>
          <p:nvPr userDrawn="1"/>
        </p:nvSpPr>
        <p:spPr>
          <a:xfrm>
            <a:off x="6431280" y="6281928"/>
            <a:ext cx="576072" cy="5760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51" name="Rettangolo 50">
            <a:extLst>
              <a:ext uri="{FF2B5EF4-FFF2-40B4-BE49-F238E27FC236}">
                <a16:creationId xmlns:a16="http://schemas.microsoft.com/office/drawing/2014/main" id="{985555D5-968D-4715-BA22-C95642914BC2}"/>
              </a:ext>
            </a:extLst>
          </p:cNvPr>
          <p:cNvSpPr/>
          <p:nvPr userDrawn="1"/>
        </p:nvSpPr>
        <p:spPr>
          <a:xfrm>
            <a:off x="7007352" y="0"/>
            <a:ext cx="576072" cy="57607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53" name="Rettangolo 52">
            <a:extLst>
              <a:ext uri="{FF2B5EF4-FFF2-40B4-BE49-F238E27FC236}">
                <a16:creationId xmlns:a16="http://schemas.microsoft.com/office/drawing/2014/main" id="{9F24F0F4-135E-4625-9A8E-38755078B5E7}"/>
              </a:ext>
            </a:extLst>
          </p:cNvPr>
          <p:cNvSpPr/>
          <p:nvPr userDrawn="1"/>
        </p:nvSpPr>
        <p:spPr>
          <a:xfrm>
            <a:off x="7583424" y="0"/>
            <a:ext cx="576072" cy="5760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55" name="Rettangolo 54">
            <a:extLst>
              <a:ext uri="{FF2B5EF4-FFF2-40B4-BE49-F238E27FC236}">
                <a16:creationId xmlns:a16="http://schemas.microsoft.com/office/drawing/2014/main" id="{F1969E72-FA7B-4358-8C46-7F15CF01A747}"/>
              </a:ext>
            </a:extLst>
          </p:cNvPr>
          <p:cNvSpPr/>
          <p:nvPr userDrawn="1"/>
        </p:nvSpPr>
        <p:spPr>
          <a:xfrm>
            <a:off x="8159496" y="0"/>
            <a:ext cx="576072" cy="5760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57" name="Rettangolo 56">
            <a:extLst>
              <a:ext uri="{FF2B5EF4-FFF2-40B4-BE49-F238E27FC236}">
                <a16:creationId xmlns:a16="http://schemas.microsoft.com/office/drawing/2014/main" id="{12F9FDD1-1288-44CD-9C55-6CE3B2FB39F9}"/>
              </a:ext>
            </a:extLst>
          </p:cNvPr>
          <p:cNvSpPr/>
          <p:nvPr userDrawn="1"/>
        </p:nvSpPr>
        <p:spPr>
          <a:xfrm>
            <a:off x="8735568" y="0"/>
            <a:ext cx="576072" cy="5760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59" name="Rettangolo 58">
            <a:extLst>
              <a:ext uri="{FF2B5EF4-FFF2-40B4-BE49-F238E27FC236}">
                <a16:creationId xmlns:a16="http://schemas.microsoft.com/office/drawing/2014/main" id="{330AC56B-D539-45B3-AD66-457D7D874CD8}"/>
              </a:ext>
            </a:extLst>
          </p:cNvPr>
          <p:cNvSpPr/>
          <p:nvPr userDrawn="1"/>
        </p:nvSpPr>
        <p:spPr>
          <a:xfrm>
            <a:off x="9311640" y="0"/>
            <a:ext cx="576072" cy="576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61" name="Rettangolo 60">
            <a:extLst>
              <a:ext uri="{FF2B5EF4-FFF2-40B4-BE49-F238E27FC236}">
                <a16:creationId xmlns:a16="http://schemas.microsoft.com/office/drawing/2014/main" id="{26434293-E220-465A-9EF3-FF90D0E0F19B}"/>
              </a:ext>
            </a:extLst>
          </p:cNvPr>
          <p:cNvSpPr/>
          <p:nvPr userDrawn="1"/>
        </p:nvSpPr>
        <p:spPr>
          <a:xfrm>
            <a:off x="9887712" y="0"/>
            <a:ext cx="576072" cy="57607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63" name="Rettangolo 62">
            <a:extLst>
              <a:ext uri="{FF2B5EF4-FFF2-40B4-BE49-F238E27FC236}">
                <a16:creationId xmlns:a16="http://schemas.microsoft.com/office/drawing/2014/main" id="{6751B4BA-EAD6-4F27-B051-F799EBBAAE12}"/>
              </a:ext>
            </a:extLst>
          </p:cNvPr>
          <p:cNvSpPr/>
          <p:nvPr userDrawn="1"/>
        </p:nvSpPr>
        <p:spPr>
          <a:xfrm>
            <a:off x="10463784" y="0"/>
            <a:ext cx="576072" cy="57607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65" name="Rettangolo 64">
            <a:extLst>
              <a:ext uri="{FF2B5EF4-FFF2-40B4-BE49-F238E27FC236}">
                <a16:creationId xmlns:a16="http://schemas.microsoft.com/office/drawing/2014/main" id="{EF6A1809-5EEE-4801-A2B0-7350405CDEB5}"/>
              </a:ext>
            </a:extLst>
          </p:cNvPr>
          <p:cNvSpPr/>
          <p:nvPr userDrawn="1"/>
        </p:nvSpPr>
        <p:spPr>
          <a:xfrm>
            <a:off x="11039856" y="0"/>
            <a:ext cx="576072" cy="5760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67" name="Rettangolo 66">
            <a:extLst>
              <a:ext uri="{FF2B5EF4-FFF2-40B4-BE49-F238E27FC236}">
                <a16:creationId xmlns:a16="http://schemas.microsoft.com/office/drawing/2014/main" id="{E3B41004-5241-4ED8-8DBD-6D7345DFC934}"/>
              </a:ext>
            </a:extLst>
          </p:cNvPr>
          <p:cNvSpPr/>
          <p:nvPr userDrawn="1"/>
        </p:nvSpPr>
        <p:spPr>
          <a:xfrm>
            <a:off x="11615928" y="0"/>
            <a:ext cx="576072" cy="5760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69" name="Rettangolo 68">
            <a:extLst>
              <a:ext uri="{FF2B5EF4-FFF2-40B4-BE49-F238E27FC236}">
                <a16:creationId xmlns:a16="http://schemas.microsoft.com/office/drawing/2014/main" id="{72EC9AD5-87ED-4FC3-A142-A87EB8359263}"/>
              </a:ext>
            </a:extLst>
          </p:cNvPr>
          <p:cNvSpPr/>
          <p:nvPr userDrawn="1"/>
        </p:nvSpPr>
        <p:spPr>
          <a:xfrm>
            <a:off x="11615928" y="563966"/>
            <a:ext cx="576072" cy="5760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71" name="Rettangolo 70">
            <a:extLst>
              <a:ext uri="{FF2B5EF4-FFF2-40B4-BE49-F238E27FC236}">
                <a16:creationId xmlns:a16="http://schemas.microsoft.com/office/drawing/2014/main" id="{6BFD4027-F2BA-4F92-8229-FC2C25423B98}"/>
              </a:ext>
            </a:extLst>
          </p:cNvPr>
          <p:cNvSpPr/>
          <p:nvPr userDrawn="1"/>
        </p:nvSpPr>
        <p:spPr>
          <a:xfrm>
            <a:off x="11615928" y="1136852"/>
            <a:ext cx="576072" cy="5760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73" name="Rettangolo 72">
            <a:extLst>
              <a:ext uri="{FF2B5EF4-FFF2-40B4-BE49-F238E27FC236}">
                <a16:creationId xmlns:a16="http://schemas.microsoft.com/office/drawing/2014/main" id="{D5A0F8C7-1908-4500-B7D3-5BEDCCC233D8}"/>
              </a:ext>
            </a:extLst>
          </p:cNvPr>
          <p:cNvSpPr/>
          <p:nvPr userDrawn="1"/>
        </p:nvSpPr>
        <p:spPr>
          <a:xfrm>
            <a:off x="11615928" y="1709738"/>
            <a:ext cx="576072" cy="576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75" name="Rettangolo 74">
            <a:extLst>
              <a:ext uri="{FF2B5EF4-FFF2-40B4-BE49-F238E27FC236}">
                <a16:creationId xmlns:a16="http://schemas.microsoft.com/office/drawing/2014/main" id="{34614BC4-1B39-4DE0-ACCE-6DDED4710BEF}"/>
              </a:ext>
            </a:extLst>
          </p:cNvPr>
          <p:cNvSpPr/>
          <p:nvPr userDrawn="1"/>
        </p:nvSpPr>
        <p:spPr>
          <a:xfrm>
            <a:off x="11615928" y="2282624"/>
            <a:ext cx="576072" cy="5760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77" name="Rettangolo 76">
            <a:extLst>
              <a:ext uri="{FF2B5EF4-FFF2-40B4-BE49-F238E27FC236}">
                <a16:creationId xmlns:a16="http://schemas.microsoft.com/office/drawing/2014/main" id="{CF20A7E0-34F3-480A-9BE6-79B88802E55B}"/>
              </a:ext>
            </a:extLst>
          </p:cNvPr>
          <p:cNvSpPr/>
          <p:nvPr userDrawn="1"/>
        </p:nvSpPr>
        <p:spPr>
          <a:xfrm>
            <a:off x="11615928" y="2855510"/>
            <a:ext cx="576072" cy="57607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79" name="Rettangolo 78">
            <a:extLst>
              <a:ext uri="{FF2B5EF4-FFF2-40B4-BE49-F238E27FC236}">
                <a16:creationId xmlns:a16="http://schemas.microsoft.com/office/drawing/2014/main" id="{C6A8074E-3117-4E9F-A0E2-53086DF7453D}"/>
              </a:ext>
            </a:extLst>
          </p:cNvPr>
          <p:cNvSpPr/>
          <p:nvPr userDrawn="1"/>
        </p:nvSpPr>
        <p:spPr>
          <a:xfrm>
            <a:off x="11615928" y="3428396"/>
            <a:ext cx="576072" cy="5760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81" name="Rettangolo 80">
            <a:extLst>
              <a:ext uri="{FF2B5EF4-FFF2-40B4-BE49-F238E27FC236}">
                <a16:creationId xmlns:a16="http://schemas.microsoft.com/office/drawing/2014/main" id="{67D0C6A1-221D-421D-9992-0F6CB576A685}"/>
              </a:ext>
            </a:extLst>
          </p:cNvPr>
          <p:cNvSpPr/>
          <p:nvPr userDrawn="1"/>
        </p:nvSpPr>
        <p:spPr>
          <a:xfrm>
            <a:off x="11615928" y="4001282"/>
            <a:ext cx="576072" cy="576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83" name="Rettangolo 82">
            <a:extLst>
              <a:ext uri="{FF2B5EF4-FFF2-40B4-BE49-F238E27FC236}">
                <a16:creationId xmlns:a16="http://schemas.microsoft.com/office/drawing/2014/main" id="{F39E7BB0-5CBA-4258-A058-DD0BD25C2F8E}"/>
              </a:ext>
            </a:extLst>
          </p:cNvPr>
          <p:cNvSpPr/>
          <p:nvPr userDrawn="1"/>
        </p:nvSpPr>
        <p:spPr>
          <a:xfrm>
            <a:off x="11615928" y="4574168"/>
            <a:ext cx="576072" cy="5760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85" name="Rettangolo 84">
            <a:extLst>
              <a:ext uri="{FF2B5EF4-FFF2-40B4-BE49-F238E27FC236}">
                <a16:creationId xmlns:a16="http://schemas.microsoft.com/office/drawing/2014/main" id="{53B2A275-45FA-4398-8B2D-80B189135727}"/>
              </a:ext>
            </a:extLst>
          </p:cNvPr>
          <p:cNvSpPr/>
          <p:nvPr userDrawn="1"/>
        </p:nvSpPr>
        <p:spPr>
          <a:xfrm>
            <a:off x="11615928" y="5147054"/>
            <a:ext cx="576072" cy="57607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87" name="Rettangolo 86">
            <a:extLst>
              <a:ext uri="{FF2B5EF4-FFF2-40B4-BE49-F238E27FC236}">
                <a16:creationId xmlns:a16="http://schemas.microsoft.com/office/drawing/2014/main" id="{2D63E382-D846-4749-9843-91E603EB5230}"/>
              </a:ext>
            </a:extLst>
          </p:cNvPr>
          <p:cNvSpPr/>
          <p:nvPr userDrawn="1"/>
        </p:nvSpPr>
        <p:spPr>
          <a:xfrm>
            <a:off x="11615928" y="5719940"/>
            <a:ext cx="576072" cy="5760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89" name="Rettangolo 88">
            <a:extLst>
              <a:ext uri="{FF2B5EF4-FFF2-40B4-BE49-F238E27FC236}">
                <a16:creationId xmlns:a16="http://schemas.microsoft.com/office/drawing/2014/main" id="{D530F3E2-4C57-4A9F-BD15-4E34F155226A}"/>
              </a:ext>
            </a:extLst>
          </p:cNvPr>
          <p:cNvSpPr/>
          <p:nvPr userDrawn="1"/>
        </p:nvSpPr>
        <p:spPr>
          <a:xfrm>
            <a:off x="11615928" y="6281928"/>
            <a:ext cx="576072" cy="5760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95" name="Rettangolo 94">
            <a:extLst>
              <a:ext uri="{FF2B5EF4-FFF2-40B4-BE49-F238E27FC236}">
                <a16:creationId xmlns:a16="http://schemas.microsoft.com/office/drawing/2014/main" id="{0CF99AB6-B5E9-4BF1-A002-3ED17781E3B2}"/>
              </a:ext>
            </a:extLst>
          </p:cNvPr>
          <p:cNvSpPr/>
          <p:nvPr userDrawn="1"/>
        </p:nvSpPr>
        <p:spPr>
          <a:xfrm>
            <a:off x="8159496" y="6281928"/>
            <a:ext cx="576072" cy="57607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97" name="Rettangolo 96">
            <a:extLst>
              <a:ext uri="{FF2B5EF4-FFF2-40B4-BE49-F238E27FC236}">
                <a16:creationId xmlns:a16="http://schemas.microsoft.com/office/drawing/2014/main" id="{FD504C16-D7B1-4B1A-BD29-5F63709EFBC0}"/>
              </a:ext>
            </a:extLst>
          </p:cNvPr>
          <p:cNvSpPr/>
          <p:nvPr userDrawn="1"/>
        </p:nvSpPr>
        <p:spPr>
          <a:xfrm>
            <a:off x="8735568" y="6281928"/>
            <a:ext cx="576072" cy="5760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99" name="Rettangolo 98">
            <a:extLst>
              <a:ext uri="{FF2B5EF4-FFF2-40B4-BE49-F238E27FC236}">
                <a16:creationId xmlns:a16="http://schemas.microsoft.com/office/drawing/2014/main" id="{97BFC63B-0BE4-439A-A676-C1171E900B0F}"/>
              </a:ext>
            </a:extLst>
          </p:cNvPr>
          <p:cNvSpPr/>
          <p:nvPr userDrawn="1"/>
        </p:nvSpPr>
        <p:spPr>
          <a:xfrm>
            <a:off x="9311640" y="6281928"/>
            <a:ext cx="576072" cy="576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01" name="Rettangolo 100">
            <a:extLst>
              <a:ext uri="{FF2B5EF4-FFF2-40B4-BE49-F238E27FC236}">
                <a16:creationId xmlns:a16="http://schemas.microsoft.com/office/drawing/2014/main" id="{EBAB1FD7-5A5C-40DF-9C8E-6FCB53B52D50}"/>
              </a:ext>
            </a:extLst>
          </p:cNvPr>
          <p:cNvSpPr/>
          <p:nvPr userDrawn="1"/>
        </p:nvSpPr>
        <p:spPr>
          <a:xfrm>
            <a:off x="9887712" y="6281928"/>
            <a:ext cx="576072" cy="5760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03" name="Rettangolo 102">
            <a:extLst>
              <a:ext uri="{FF2B5EF4-FFF2-40B4-BE49-F238E27FC236}">
                <a16:creationId xmlns:a16="http://schemas.microsoft.com/office/drawing/2014/main" id="{9E54DCBE-7693-49E1-A5FF-9553046ADC6C}"/>
              </a:ext>
            </a:extLst>
          </p:cNvPr>
          <p:cNvSpPr/>
          <p:nvPr userDrawn="1"/>
        </p:nvSpPr>
        <p:spPr>
          <a:xfrm>
            <a:off x="10463784" y="6281928"/>
            <a:ext cx="576072" cy="57607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05" name="Rettangolo 104">
            <a:extLst>
              <a:ext uri="{FF2B5EF4-FFF2-40B4-BE49-F238E27FC236}">
                <a16:creationId xmlns:a16="http://schemas.microsoft.com/office/drawing/2014/main" id="{3CBA41F1-ED75-4F55-BA4B-F88B6BBAD51B}"/>
              </a:ext>
            </a:extLst>
          </p:cNvPr>
          <p:cNvSpPr/>
          <p:nvPr userDrawn="1"/>
        </p:nvSpPr>
        <p:spPr>
          <a:xfrm>
            <a:off x="11039856" y="6281928"/>
            <a:ext cx="576072" cy="5760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5" name="Segnaposto immagine online 4">
            <a:extLst>
              <a:ext uri="{FF2B5EF4-FFF2-40B4-BE49-F238E27FC236}">
                <a16:creationId xmlns:a16="http://schemas.microsoft.com/office/drawing/2014/main" id="{3F93CAB0-49C3-4A79-B42E-9E1448EB8C16}"/>
              </a:ext>
            </a:extLst>
          </p:cNvPr>
          <p:cNvSpPr>
            <a:spLocks noGrp="1"/>
          </p:cNvSpPr>
          <p:nvPr>
            <p:ph type="clipArt" sz="quarter" idx="11"/>
          </p:nvPr>
        </p:nvSpPr>
        <p:spPr>
          <a:xfrm>
            <a:off x="1437001" y="2221535"/>
            <a:ext cx="747216" cy="747216"/>
          </a:xfrm>
        </p:spPr>
        <p:txBody>
          <a:bodyPr rtlCol="0">
            <a:normAutofit/>
          </a:bodyPr>
          <a:lstStyle>
            <a:lvl1pPr>
              <a:defRPr sz="1000">
                <a:solidFill>
                  <a:schemeClr val="bg1"/>
                </a:solidFill>
              </a:defRPr>
            </a:lvl1pPr>
          </a:lstStyle>
          <a:p>
            <a:pPr rtl="0"/>
            <a:r>
              <a:rPr lang="it-IT" noProof="0"/>
              <a:t>Fare clic sull'icona per aggiungere un'immagine online</a:t>
            </a:r>
          </a:p>
        </p:txBody>
      </p:sp>
      <p:sp>
        <p:nvSpPr>
          <p:cNvPr id="48" name="Segnaposto testo 2">
            <a:extLst>
              <a:ext uri="{FF2B5EF4-FFF2-40B4-BE49-F238E27FC236}">
                <a16:creationId xmlns:a16="http://schemas.microsoft.com/office/drawing/2014/main" id="{7F604C77-9D98-476E-94D5-E470DD4AF761}"/>
              </a:ext>
            </a:extLst>
          </p:cNvPr>
          <p:cNvSpPr>
            <a:spLocks noGrp="1"/>
          </p:cNvSpPr>
          <p:nvPr>
            <p:ph type="body" idx="12" hasCustomPrompt="1"/>
          </p:nvPr>
        </p:nvSpPr>
        <p:spPr>
          <a:xfrm>
            <a:off x="3741177" y="3202442"/>
            <a:ext cx="2001667" cy="747216"/>
          </a:xfrm>
        </p:spPr>
        <p:txBody>
          <a:bodyPr lIns="0" rtlCol="0">
            <a:normAutofit/>
          </a:bodyPr>
          <a:lstStyle>
            <a:lvl1pPr marL="0" indent="0" algn="ctr">
              <a:lnSpc>
                <a:spcPct val="100000"/>
              </a:lnSpc>
              <a:buNone/>
              <a:defRPr lang="en-US" sz="1600" kern="1200" dirty="0">
                <a:solidFill>
                  <a:schemeClr val="bg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it-IT" noProof="0"/>
              <a:t>Fare clic per modificare lo stile del titolo</a:t>
            </a:r>
          </a:p>
        </p:txBody>
      </p:sp>
      <p:sp>
        <p:nvSpPr>
          <p:cNvPr id="50" name="Segnaposto immagine online 4">
            <a:extLst>
              <a:ext uri="{FF2B5EF4-FFF2-40B4-BE49-F238E27FC236}">
                <a16:creationId xmlns:a16="http://schemas.microsoft.com/office/drawing/2014/main" id="{9CF5CB34-93EF-4B2B-A1BE-32B6ED047CA5}"/>
              </a:ext>
            </a:extLst>
          </p:cNvPr>
          <p:cNvSpPr>
            <a:spLocks noGrp="1"/>
          </p:cNvSpPr>
          <p:nvPr>
            <p:ph type="clipArt" sz="quarter" idx="13"/>
          </p:nvPr>
        </p:nvSpPr>
        <p:spPr>
          <a:xfrm>
            <a:off x="4366877" y="2221535"/>
            <a:ext cx="747216" cy="747216"/>
          </a:xfrm>
        </p:spPr>
        <p:txBody>
          <a:bodyPr rtlCol="0">
            <a:normAutofit/>
          </a:bodyPr>
          <a:lstStyle>
            <a:lvl1pPr>
              <a:defRPr sz="1000">
                <a:solidFill>
                  <a:schemeClr val="bg1"/>
                </a:solidFill>
              </a:defRPr>
            </a:lvl1pPr>
          </a:lstStyle>
          <a:p>
            <a:pPr rtl="0"/>
            <a:r>
              <a:rPr lang="it-IT" noProof="0"/>
              <a:t>Fare clic sull'icona per aggiungere un'immagine online</a:t>
            </a:r>
          </a:p>
        </p:txBody>
      </p:sp>
      <p:sp>
        <p:nvSpPr>
          <p:cNvPr id="52" name="Segnaposto testo 2">
            <a:extLst>
              <a:ext uri="{FF2B5EF4-FFF2-40B4-BE49-F238E27FC236}">
                <a16:creationId xmlns:a16="http://schemas.microsoft.com/office/drawing/2014/main" id="{FC62B88D-998E-4BF7-848E-A2874E941CD7}"/>
              </a:ext>
            </a:extLst>
          </p:cNvPr>
          <p:cNvSpPr>
            <a:spLocks noGrp="1"/>
          </p:cNvSpPr>
          <p:nvPr>
            <p:ph type="body" idx="14" hasCustomPrompt="1"/>
          </p:nvPr>
        </p:nvSpPr>
        <p:spPr>
          <a:xfrm>
            <a:off x="811301" y="5143144"/>
            <a:ext cx="2001667" cy="747216"/>
          </a:xfrm>
        </p:spPr>
        <p:txBody>
          <a:bodyPr lIns="0" rtlCol="0">
            <a:normAutofit/>
          </a:bodyPr>
          <a:lstStyle>
            <a:lvl1pPr marL="0" indent="0" algn="ctr">
              <a:lnSpc>
                <a:spcPct val="100000"/>
              </a:lnSpc>
              <a:buNone/>
              <a:defRPr lang="en-US" sz="1600" kern="1200" dirty="0">
                <a:solidFill>
                  <a:schemeClr val="bg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it-IT" noProof="0"/>
              <a:t>Fare clic per modificare lo stile del titolo</a:t>
            </a:r>
          </a:p>
        </p:txBody>
      </p:sp>
      <p:sp>
        <p:nvSpPr>
          <p:cNvPr id="54" name="Segnaposto immagine online 4">
            <a:extLst>
              <a:ext uri="{FF2B5EF4-FFF2-40B4-BE49-F238E27FC236}">
                <a16:creationId xmlns:a16="http://schemas.microsoft.com/office/drawing/2014/main" id="{5323F037-C84F-497F-BB92-7183D356BA26}"/>
              </a:ext>
            </a:extLst>
          </p:cNvPr>
          <p:cNvSpPr>
            <a:spLocks noGrp="1"/>
          </p:cNvSpPr>
          <p:nvPr>
            <p:ph type="clipArt" sz="quarter" idx="15"/>
          </p:nvPr>
        </p:nvSpPr>
        <p:spPr>
          <a:xfrm>
            <a:off x="1437001" y="4162237"/>
            <a:ext cx="747216" cy="747216"/>
          </a:xfrm>
        </p:spPr>
        <p:txBody>
          <a:bodyPr rtlCol="0">
            <a:normAutofit/>
          </a:bodyPr>
          <a:lstStyle>
            <a:lvl1pPr>
              <a:defRPr sz="1000">
                <a:solidFill>
                  <a:schemeClr val="bg1"/>
                </a:solidFill>
              </a:defRPr>
            </a:lvl1pPr>
          </a:lstStyle>
          <a:p>
            <a:pPr rtl="0"/>
            <a:r>
              <a:rPr lang="it-IT" noProof="0"/>
              <a:t>Fare clic sull'icona per aggiungere un'immagine online</a:t>
            </a:r>
          </a:p>
        </p:txBody>
      </p:sp>
      <p:sp>
        <p:nvSpPr>
          <p:cNvPr id="56" name="Segnaposto testo 2">
            <a:extLst>
              <a:ext uri="{FF2B5EF4-FFF2-40B4-BE49-F238E27FC236}">
                <a16:creationId xmlns:a16="http://schemas.microsoft.com/office/drawing/2014/main" id="{FF3F35AF-A5CD-4066-97B9-902126AD3935}"/>
              </a:ext>
            </a:extLst>
          </p:cNvPr>
          <p:cNvSpPr>
            <a:spLocks noGrp="1"/>
          </p:cNvSpPr>
          <p:nvPr>
            <p:ph type="body" idx="16" hasCustomPrompt="1"/>
          </p:nvPr>
        </p:nvSpPr>
        <p:spPr>
          <a:xfrm>
            <a:off x="3741177" y="5143144"/>
            <a:ext cx="2001667" cy="747216"/>
          </a:xfrm>
        </p:spPr>
        <p:txBody>
          <a:bodyPr lIns="0" rtlCol="0">
            <a:normAutofit/>
          </a:bodyPr>
          <a:lstStyle>
            <a:lvl1pPr marL="0" indent="0" algn="ctr">
              <a:lnSpc>
                <a:spcPct val="100000"/>
              </a:lnSpc>
              <a:buNone/>
              <a:defRPr lang="en-US" sz="1600" kern="1200" dirty="0">
                <a:solidFill>
                  <a:schemeClr val="bg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it-IT" noProof="0"/>
              <a:t>Fare clic per modificare lo stile del titolo</a:t>
            </a:r>
          </a:p>
        </p:txBody>
      </p:sp>
      <p:sp>
        <p:nvSpPr>
          <p:cNvPr id="58" name="Segnaposto immagine online 4">
            <a:extLst>
              <a:ext uri="{FF2B5EF4-FFF2-40B4-BE49-F238E27FC236}">
                <a16:creationId xmlns:a16="http://schemas.microsoft.com/office/drawing/2014/main" id="{9A265732-BAC2-478A-92AE-23D502B7FF1A}"/>
              </a:ext>
            </a:extLst>
          </p:cNvPr>
          <p:cNvSpPr>
            <a:spLocks noGrp="1"/>
          </p:cNvSpPr>
          <p:nvPr>
            <p:ph type="clipArt" sz="quarter" idx="17"/>
          </p:nvPr>
        </p:nvSpPr>
        <p:spPr>
          <a:xfrm>
            <a:off x="4366877" y="4162237"/>
            <a:ext cx="747216" cy="747216"/>
          </a:xfrm>
        </p:spPr>
        <p:txBody>
          <a:bodyPr rtlCol="0">
            <a:normAutofit/>
          </a:bodyPr>
          <a:lstStyle>
            <a:lvl1pPr>
              <a:defRPr sz="1000">
                <a:solidFill>
                  <a:schemeClr val="bg1"/>
                </a:solidFill>
              </a:defRPr>
            </a:lvl1pPr>
          </a:lstStyle>
          <a:p>
            <a:pPr rtl="0"/>
            <a:r>
              <a:rPr lang="it-IT" noProof="0"/>
              <a:t>Fare clic sull'icona per aggiungere un'immagine online</a:t>
            </a:r>
          </a:p>
        </p:txBody>
      </p:sp>
      <p:sp>
        <p:nvSpPr>
          <p:cNvPr id="62" name="Segnaposto data 3">
            <a:extLst>
              <a:ext uri="{FF2B5EF4-FFF2-40B4-BE49-F238E27FC236}">
                <a16:creationId xmlns:a16="http://schemas.microsoft.com/office/drawing/2014/main" id="{A156C4CF-5CE6-43DE-AA90-A75AB2BB67B7}"/>
              </a:ext>
            </a:extLst>
          </p:cNvPr>
          <p:cNvSpPr>
            <a:spLocks noGrp="1"/>
          </p:cNvSpPr>
          <p:nvPr>
            <p:ph type="dt" sz="half" idx="18"/>
          </p:nvPr>
        </p:nvSpPr>
        <p:spPr>
          <a:xfrm>
            <a:off x="835025" y="6356350"/>
            <a:ext cx="806416" cy="365125"/>
          </a:xfrm>
        </p:spPr>
        <p:txBody>
          <a:bodyPr rtlCol="0"/>
          <a:lstStyle>
            <a:lvl1pPr>
              <a:defRPr sz="900">
                <a:solidFill>
                  <a:schemeClr val="accent4">
                    <a:lumMod val="20000"/>
                    <a:lumOff val="80000"/>
                  </a:schemeClr>
                </a:solidFill>
              </a:defRPr>
            </a:lvl1pPr>
          </a:lstStyle>
          <a:p>
            <a:pPr rtl="0"/>
            <a:endParaRPr lang="it-IT" noProof="0"/>
          </a:p>
        </p:txBody>
      </p:sp>
      <p:sp>
        <p:nvSpPr>
          <p:cNvPr id="64" name="Segnaposto piè di pagina 4">
            <a:extLst>
              <a:ext uri="{FF2B5EF4-FFF2-40B4-BE49-F238E27FC236}">
                <a16:creationId xmlns:a16="http://schemas.microsoft.com/office/drawing/2014/main" id="{4EA599FC-289F-4C20-9865-DAA03F574EC5}"/>
              </a:ext>
            </a:extLst>
          </p:cNvPr>
          <p:cNvSpPr>
            <a:spLocks noGrp="1"/>
          </p:cNvSpPr>
          <p:nvPr>
            <p:ph type="ftr" sz="quarter" idx="19"/>
          </p:nvPr>
        </p:nvSpPr>
        <p:spPr>
          <a:xfrm>
            <a:off x="1771956" y="6356350"/>
            <a:ext cx="3028643" cy="365125"/>
          </a:xfrm>
        </p:spPr>
        <p:txBody>
          <a:bodyPr rtlCol="0"/>
          <a:lstStyle>
            <a:lvl1pPr>
              <a:defRPr sz="900">
                <a:solidFill>
                  <a:schemeClr val="accent4">
                    <a:lumMod val="20000"/>
                    <a:lumOff val="80000"/>
                  </a:schemeClr>
                </a:solidFill>
              </a:defRPr>
            </a:lvl1pPr>
          </a:lstStyle>
          <a:p>
            <a:pPr rtl="0"/>
            <a:endParaRPr lang="it-IT" noProof="0"/>
          </a:p>
        </p:txBody>
      </p:sp>
      <p:sp>
        <p:nvSpPr>
          <p:cNvPr id="66" name="Segnaposto numero diapositiva 5">
            <a:extLst>
              <a:ext uri="{FF2B5EF4-FFF2-40B4-BE49-F238E27FC236}">
                <a16:creationId xmlns:a16="http://schemas.microsoft.com/office/drawing/2014/main" id="{D18BF7DD-991C-4210-9977-3CCAFDB578A7}"/>
              </a:ext>
            </a:extLst>
          </p:cNvPr>
          <p:cNvSpPr>
            <a:spLocks noGrp="1"/>
          </p:cNvSpPr>
          <p:nvPr>
            <p:ph type="sldNum" sz="quarter" idx="20"/>
          </p:nvPr>
        </p:nvSpPr>
        <p:spPr>
          <a:xfrm>
            <a:off x="4951850" y="6356350"/>
            <a:ext cx="809507" cy="365125"/>
          </a:xfrm>
        </p:spPr>
        <p:txBody>
          <a:bodyPr rtlCol="0"/>
          <a:lstStyle>
            <a:lvl1pPr>
              <a:defRPr sz="900">
                <a:solidFill>
                  <a:schemeClr val="accent4">
                    <a:lumMod val="20000"/>
                    <a:lumOff val="80000"/>
                  </a:schemeClr>
                </a:solidFill>
              </a:defRPr>
            </a:lvl1pPr>
          </a:lstStyle>
          <a:p>
            <a:pPr rtl="0"/>
            <a:fld id="{B5CEABB6-07DC-46E8-9B57-56EC44A396E5}" type="slidenum">
              <a:rPr lang="it-IT" noProof="0" smtClean="0"/>
              <a:pPr/>
              <a:t>‹N›</a:t>
            </a:fld>
            <a:endParaRPr lang="it-IT" noProof="0"/>
          </a:p>
        </p:txBody>
      </p:sp>
    </p:spTree>
    <p:extLst>
      <p:ext uri="{BB962C8B-B14F-4D97-AF65-F5344CB8AC3E}">
        <p14:creationId xmlns:p14="http://schemas.microsoft.com/office/powerpoint/2010/main" val="558274209"/>
      </p:ext>
    </p:extLst>
  </p:cSld>
  <p:clrMapOvr>
    <a:masterClrMapping/>
  </p:clrMapOvr>
  <p:extLst>
    <p:ext uri="{DCECCB84-F9BA-43D5-87BE-67443E8EF086}">
      <p15:sldGuideLst xmlns:p15="http://schemas.microsoft.com/office/powerpoint/2012/main">
        <p15:guide id="1" pos="600" userDrawn="1">
          <p15:clr>
            <a:srgbClr val="FBAE40"/>
          </p15:clr>
        </p15:guide>
        <p15:guide id="2" pos="3528"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olo e 3 contenuti">
    <p:bg>
      <p:bgPr>
        <a:solidFill>
          <a:schemeClr val="accent2"/>
        </a:solidFill>
        <a:effectLst/>
      </p:bgPr>
    </p:bg>
    <p:spTree>
      <p:nvGrpSpPr>
        <p:cNvPr id="1" name=""/>
        <p:cNvGrpSpPr/>
        <p:nvPr/>
      </p:nvGrpSpPr>
      <p:grpSpPr>
        <a:xfrm>
          <a:off x="0" y="0"/>
          <a:ext cx="0" cy="0"/>
          <a:chOff x="0" y="0"/>
          <a:chExt cx="0" cy="0"/>
        </a:xfrm>
      </p:grpSpPr>
      <p:sp>
        <p:nvSpPr>
          <p:cNvPr id="62" name="Rettangolo 61">
            <a:extLst>
              <a:ext uri="{FF2B5EF4-FFF2-40B4-BE49-F238E27FC236}">
                <a16:creationId xmlns:a16="http://schemas.microsoft.com/office/drawing/2014/main" id="{E1FA9687-5666-46AC-B2C5-FDA4A4EF6670}"/>
              </a:ext>
            </a:extLst>
          </p:cNvPr>
          <p:cNvSpPr/>
          <p:nvPr userDrawn="1"/>
        </p:nvSpPr>
        <p:spPr>
          <a:xfrm>
            <a:off x="0" y="2682910"/>
            <a:ext cx="4050792" cy="41725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64" name="Rettangolo 63">
            <a:extLst>
              <a:ext uri="{FF2B5EF4-FFF2-40B4-BE49-F238E27FC236}">
                <a16:creationId xmlns:a16="http://schemas.microsoft.com/office/drawing/2014/main" id="{3A0B6809-6EF5-4C1C-AE26-93D43D084EE4}"/>
              </a:ext>
            </a:extLst>
          </p:cNvPr>
          <p:cNvSpPr/>
          <p:nvPr userDrawn="1"/>
        </p:nvSpPr>
        <p:spPr>
          <a:xfrm>
            <a:off x="4070604" y="2662273"/>
            <a:ext cx="4050792" cy="4172532"/>
          </a:xfrm>
          <a:prstGeom prst="rect">
            <a:avLst/>
          </a:prstGeom>
          <a:solidFill>
            <a:schemeClr val="accent4"/>
          </a:solidFill>
          <a:ln w="349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66" name="Rettangolo 65">
            <a:extLst>
              <a:ext uri="{FF2B5EF4-FFF2-40B4-BE49-F238E27FC236}">
                <a16:creationId xmlns:a16="http://schemas.microsoft.com/office/drawing/2014/main" id="{6DDDE35A-F618-42E2-AA04-F609770EFA37}"/>
              </a:ext>
            </a:extLst>
          </p:cNvPr>
          <p:cNvSpPr/>
          <p:nvPr userDrawn="1"/>
        </p:nvSpPr>
        <p:spPr>
          <a:xfrm>
            <a:off x="8141208" y="2662273"/>
            <a:ext cx="4050792" cy="41931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 name="Titolo 1">
            <a:extLst>
              <a:ext uri="{FF2B5EF4-FFF2-40B4-BE49-F238E27FC236}">
                <a16:creationId xmlns:a16="http://schemas.microsoft.com/office/drawing/2014/main" id="{A4AE12D1-08AF-45E9-A34A-BDE9E860BAA2}"/>
              </a:ext>
            </a:extLst>
          </p:cNvPr>
          <p:cNvSpPr>
            <a:spLocks noGrp="1"/>
          </p:cNvSpPr>
          <p:nvPr>
            <p:ph type="title" hasCustomPrompt="1"/>
          </p:nvPr>
        </p:nvSpPr>
        <p:spPr>
          <a:xfrm>
            <a:off x="2074505" y="629616"/>
            <a:ext cx="8042991" cy="1325563"/>
          </a:xfrm>
        </p:spPr>
        <p:txBody>
          <a:bodyPr rtlCol="0" anchor="ctr">
            <a:normAutofit/>
          </a:bodyPr>
          <a:lstStyle>
            <a:lvl1pPr marL="0" algn="ctr" defTabSz="914400" rtl="0" eaLnBrk="1" latinLnBrk="0" hangingPunct="1">
              <a:lnSpc>
                <a:spcPct val="90000"/>
              </a:lnSpc>
              <a:spcBef>
                <a:spcPct val="0"/>
              </a:spcBef>
              <a:buNone/>
              <a:defRPr lang="en-US" sz="3800" b="1" kern="1200" dirty="0">
                <a:solidFill>
                  <a:schemeClr val="bg1"/>
                </a:solidFill>
                <a:latin typeface="+mj-lt"/>
                <a:ea typeface="+mj-ea"/>
                <a:cs typeface="+mj-cs"/>
              </a:defRPr>
            </a:lvl1pPr>
          </a:lstStyle>
          <a:p>
            <a:pPr rtl="0"/>
            <a:r>
              <a:rPr lang="it-IT" noProof="0"/>
              <a:t>Fai clic per modificare il titolo master </a:t>
            </a:r>
          </a:p>
        </p:txBody>
      </p:sp>
      <p:sp>
        <p:nvSpPr>
          <p:cNvPr id="9" name="Rettangolo 8">
            <a:extLst>
              <a:ext uri="{FF2B5EF4-FFF2-40B4-BE49-F238E27FC236}">
                <a16:creationId xmlns:a16="http://schemas.microsoft.com/office/drawing/2014/main" id="{A9801717-EC04-4D9F-BE50-E726ECAC1136}"/>
              </a:ext>
            </a:extLst>
          </p:cNvPr>
          <p:cNvSpPr/>
          <p:nvPr userDrawn="1"/>
        </p:nvSpPr>
        <p:spPr>
          <a:xfrm>
            <a:off x="5017194" y="2467783"/>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1" name="Rettangolo 10">
            <a:extLst>
              <a:ext uri="{FF2B5EF4-FFF2-40B4-BE49-F238E27FC236}">
                <a16:creationId xmlns:a16="http://schemas.microsoft.com/office/drawing/2014/main" id="{5F1841E8-8EE7-488E-B7DD-D1F23F79128D}"/>
              </a:ext>
            </a:extLst>
          </p:cNvPr>
          <p:cNvSpPr/>
          <p:nvPr userDrawn="1"/>
        </p:nvSpPr>
        <p:spPr>
          <a:xfrm>
            <a:off x="4300452" y="2467783"/>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3" name="Rettangolo 12">
            <a:extLst>
              <a:ext uri="{FF2B5EF4-FFF2-40B4-BE49-F238E27FC236}">
                <a16:creationId xmlns:a16="http://schemas.microsoft.com/office/drawing/2014/main" id="{44AEF00F-18B6-43AC-BF54-3B4939890FE1}"/>
              </a:ext>
            </a:extLst>
          </p:cNvPr>
          <p:cNvSpPr/>
          <p:nvPr userDrawn="1"/>
        </p:nvSpPr>
        <p:spPr>
          <a:xfrm>
            <a:off x="5375565" y="2467783"/>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5" name="Rettangolo 14">
            <a:extLst>
              <a:ext uri="{FF2B5EF4-FFF2-40B4-BE49-F238E27FC236}">
                <a16:creationId xmlns:a16="http://schemas.microsoft.com/office/drawing/2014/main" id="{0BC54B6B-8A0E-422F-B2FF-A68441C16904}"/>
              </a:ext>
            </a:extLst>
          </p:cNvPr>
          <p:cNvSpPr/>
          <p:nvPr userDrawn="1"/>
        </p:nvSpPr>
        <p:spPr>
          <a:xfrm>
            <a:off x="3583710" y="2467783"/>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7" name="Rettangolo 16">
            <a:extLst>
              <a:ext uri="{FF2B5EF4-FFF2-40B4-BE49-F238E27FC236}">
                <a16:creationId xmlns:a16="http://schemas.microsoft.com/office/drawing/2014/main" id="{1602B99D-D623-4FE2-BDFD-A23B43BEBBDD}"/>
              </a:ext>
            </a:extLst>
          </p:cNvPr>
          <p:cNvSpPr/>
          <p:nvPr userDrawn="1"/>
        </p:nvSpPr>
        <p:spPr>
          <a:xfrm>
            <a:off x="2866968" y="2467783"/>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9" name="Rettangolo 18">
            <a:extLst>
              <a:ext uri="{FF2B5EF4-FFF2-40B4-BE49-F238E27FC236}">
                <a16:creationId xmlns:a16="http://schemas.microsoft.com/office/drawing/2014/main" id="{F4892CE3-43B8-4AF7-8E2E-1E5C2045F89A}"/>
              </a:ext>
            </a:extLst>
          </p:cNvPr>
          <p:cNvSpPr/>
          <p:nvPr userDrawn="1"/>
        </p:nvSpPr>
        <p:spPr>
          <a:xfrm>
            <a:off x="2150226" y="2467783"/>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1" name="Rettangolo 20">
            <a:extLst>
              <a:ext uri="{FF2B5EF4-FFF2-40B4-BE49-F238E27FC236}">
                <a16:creationId xmlns:a16="http://schemas.microsoft.com/office/drawing/2014/main" id="{53C5002F-39B4-49E5-B179-A5F9A322772D}"/>
              </a:ext>
            </a:extLst>
          </p:cNvPr>
          <p:cNvSpPr/>
          <p:nvPr userDrawn="1"/>
        </p:nvSpPr>
        <p:spPr>
          <a:xfrm>
            <a:off x="3225339" y="2467783"/>
            <a:ext cx="365760"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3" name="Rettangolo 22">
            <a:extLst>
              <a:ext uri="{FF2B5EF4-FFF2-40B4-BE49-F238E27FC236}">
                <a16:creationId xmlns:a16="http://schemas.microsoft.com/office/drawing/2014/main" id="{8847AC63-E8C8-47EF-BDEA-DF587155527B}"/>
              </a:ext>
            </a:extLst>
          </p:cNvPr>
          <p:cNvSpPr/>
          <p:nvPr userDrawn="1"/>
        </p:nvSpPr>
        <p:spPr>
          <a:xfrm>
            <a:off x="1791855" y="2467783"/>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5" name="Rettangolo 24">
            <a:extLst>
              <a:ext uri="{FF2B5EF4-FFF2-40B4-BE49-F238E27FC236}">
                <a16:creationId xmlns:a16="http://schemas.microsoft.com/office/drawing/2014/main" id="{8EAD15DF-3882-4D15-8A5D-B08B7A32A9B0}"/>
              </a:ext>
            </a:extLst>
          </p:cNvPr>
          <p:cNvSpPr/>
          <p:nvPr userDrawn="1"/>
        </p:nvSpPr>
        <p:spPr>
          <a:xfrm>
            <a:off x="1433484" y="2467783"/>
            <a:ext cx="365760"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7" name="Rettangolo 26">
            <a:extLst>
              <a:ext uri="{FF2B5EF4-FFF2-40B4-BE49-F238E27FC236}">
                <a16:creationId xmlns:a16="http://schemas.microsoft.com/office/drawing/2014/main" id="{73A3B466-F022-4299-8575-4347D62E5ADB}"/>
              </a:ext>
            </a:extLst>
          </p:cNvPr>
          <p:cNvSpPr/>
          <p:nvPr userDrawn="1"/>
        </p:nvSpPr>
        <p:spPr>
          <a:xfrm>
            <a:off x="6092307" y="2467783"/>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9" name="Rettangolo 28">
            <a:extLst>
              <a:ext uri="{FF2B5EF4-FFF2-40B4-BE49-F238E27FC236}">
                <a16:creationId xmlns:a16="http://schemas.microsoft.com/office/drawing/2014/main" id="{7103BE58-6B70-49F5-8283-BF3B0B35E1D7}"/>
              </a:ext>
            </a:extLst>
          </p:cNvPr>
          <p:cNvSpPr/>
          <p:nvPr userDrawn="1"/>
        </p:nvSpPr>
        <p:spPr>
          <a:xfrm>
            <a:off x="358371" y="2467783"/>
            <a:ext cx="365760"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1" name="Rettangolo 30">
            <a:extLst>
              <a:ext uri="{FF2B5EF4-FFF2-40B4-BE49-F238E27FC236}">
                <a16:creationId xmlns:a16="http://schemas.microsoft.com/office/drawing/2014/main" id="{865F4154-50AA-4593-A86B-2A7A582D30AA}"/>
              </a:ext>
            </a:extLst>
          </p:cNvPr>
          <p:cNvSpPr/>
          <p:nvPr userDrawn="1"/>
        </p:nvSpPr>
        <p:spPr>
          <a:xfrm>
            <a:off x="4658823" y="2467783"/>
            <a:ext cx="365760"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3" name="Rettangolo 32">
            <a:extLst>
              <a:ext uri="{FF2B5EF4-FFF2-40B4-BE49-F238E27FC236}">
                <a16:creationId xmlns:a16="http://schemas.microsoft.com/office/drawing/2014/main" id="{F635667C-FE54-4C6C-81D2-C117F6848A7C}"/>
              </a:ext>
            </a:extLst>
          </p:cNvPr>
          <p:cNvSpPr/>
          <p:nvPr userDrawn="1"/>
        </p:nvSpPr>
        <p:spPr>
          <a:xfrm>
            <a:off x="1075113" y="2467783"/>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5" name="Rettangolo 34">
            <a:extLst>
              <a:ext uri="{FF2B5EF4-FFF2-40B4-BE49-F238E27FC236}">
                <a16:creationId xmlns:a16="http://schemas.microsoft.com/office/drawing/2014/main" id="{2B327EE7-DDE6-4725-9791-0909802594D4}"/>
              </a:ext>
            </a:extLst>
          </p:cNvPr>
          <p:cNvSpPr/>
          <p:nvPr userDrawn="1"/>
        </p:nvSpPr>
        <p:spPr>
          <a:xfrm>
            <a:off x="2508597" y="2467783"/>
            <a:ext cx="365760"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7" name="Rettangolo 36">
            <a:extLst>
              <a:ext uri="{FF2B5EF4-FFF2-40B4-BE49-F238E27FC236}">
                <a16:creationId xmlns:a16="http://schemas.microsoft.com/office/drawing/2014/main" id="{E880683C-A1F9-41B4-92B6-6690A542A9CA}"/>
              </a:ext>
            </a:extLst>
          </p:cNvPr>
          <p:cNvSpPr/>
          <p:nvPr userDrawn="1"/>
        </p:nvSpPr>
        <p:spPr>
          <a:xfrm>
            <a:off x="716742" y="2467783"/>
            <a:ext cx="365760" cy="3657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9" name="Rettangolo 38">
            <a:extLst>
              <a:ext uri="{FF2B5EF4-FFF2-40B4-BE49-F238E27FC236}">
                <a16:creationId xmlns:a16="http://schemas.microsoft.com/office/drawing/2014/main" id="{0BF012F1-D588-4F57-88B5-6F5532BADA92}"/>
              </a:ext>
            </a:extLst>
          </p:cNvPr>
          <p:cNvSpPr/>
          <p:nvPr userDrawn="1"/>
        </p:nvSpPr>
        <p:spPr>
          <a:xfrm>
            <a:off x="0" y="2467783"/>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3" name="Rettangolo 42">
            <a:extLst>
              <a:ext uri="{FF2B5EF4-FFF2-40B4-BE49-F238E27FC236}">
                <a16:creationId xmlns:a16="http://schemas.microsoft.com/office/drawing/2014/main" id="{503FFB96-6B81-475C-995F-610FEC231FEE}"/>
              </a:ext>
            </a:extLst>
          </p:cNvPr>
          <p:cNvSpPr/>
          <p:nvPr userDrawn="1"/>
        </p:nvSpPr>
        <p:spPr>
          <a:xfrm>
            <a:off x="5733936" y="2467783"/>
            <a:ext cx="36576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7" name="Rettangolo 46">
            <a:extLst>
              <a:ext uri="{FF2B5EF4-FFF2-40B4-BE49-F238E27FC236}">
                <a16:creationId xmlns:a16="http://schemas.microsoft.com/office/drawing/2014/main" id="{3069B2B0-3E3B-4E71-8023-5CEF05BF4DF3}"/>
              </a:ext>
            </a:extLst>
          </p:cNvPr>
          <p:cNvSpPr/>
          <p:nvPr userDrawn="1"/>
        </p:nvSpPr>
        <p:spPr>
          <a:xfrm>
            <a:off x="3942081" y="2467783"/>
            <a:ext cx="365760" cy="3657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 name="Rettangolo 3">
            <a:extLst>
              <a:ext uri="{FF2B5EF4-FFF2-40B4-BE49-F238E27FC236}">
                <a16:creationId xmlns:a16="http://schemas.microsoft.com/office/drawing/2014/main" id="{8088EB2E-CD96-47B9-A63A-8D18CCA89512}"/>
              </a:ext>
            </a:extLst>
          </p:cNvPr>
          <p:cNvSpPr/>
          <p:nvPr userDrawn="1"/>
        </p:nvSpPr>
        <p:spPr>
          <a:xfrm>
            <a:off x="11467872" y="2467783"/>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5" name="Rettangolo 4">
            <a:extLst>
              <a:ext uri="{FF2B5EF4-FFF2-40B4-BE49-F238E27FC236}">
                <a16:creationId xmlns:a16="http://schemas.microsoft.com/office/drawing/2014/main" id="{9338708E-067F-4FA9-BA12-1C4EA2B37A63}"/>
              </a:ext>
            </a:extLst>
          </p:cNvPr>
          <p:cNvSpPr/>
          <p:nvPr userDrawn="1"/>
        </p:nvSpPr>
        <p:spPr>
          <a:xfrm>
            <a:off x="10751130" y="2467783"/>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6" name="Rettangolo 5">
            <a:extLst>
              <a:ext uri="{FF2B5EF4-FFF2-40B4-BE49-F238E27FC236}">
                <a16:creationId xmlns:a16="http://schemas.microsoft.com/office/drawing/2014/main" id="{6E35FFEA-E06D-408B-A778-0B32F03EFF9F}"/>
              </a:ext>
            </a:extLst>
          </p:cNvPr>
          <p:cNvSpPr/>
          <p:nvPr userDrawn="1"/>
        </p:nvSpPr>
        <p:spPr>
          <a:xfrm>
            <a:off x="11826240" y="2467783"/>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7" name="Rettangolo 6">
            <a:extLst>
              <a:ext uri="{FF2B5EF4-FFF2-40B4-BE49-F238E27FC236}">
                <a16:creationId xmlns:a16="http://schemas.microsoft.com/office/drawing/2014/main" id="{EA48561E-6688-489C-BA9B-9C5D3AD90706}"/>
              </a:ext>
            </a:extLst>
          </p:cNvPr>
          <p:cNvSpPr/>
          <p:nvPr userDrawn="1"/>
        </p:nvSpPr>
        <p:spPr>
          <a:xfrm>
            <a:off x="10034388" y="2467783"/>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0" name="Rettangolo 9">
            <a:extLst>
              <a:ext uri="{FF2B5EF4-FFF2-40B4-BE49-F238E27FC236}">
                <a16:creationId xmlns:a16="http://schemas.microsoft.com/office/drawing/2014/main" id="{9D6BE74A-DCDC-4736-A000-7680D880DF04}"/>
              </a:ext>
            </a:extLst>
          </p:cNvPr>
          <p:cNvSpPr/>
          <p:nvPr userDrawn="1"/>
        </p:nvSpPr>
        <p:spPr>
          <a:xfrm>
            <a:off x="9317646" y="2467783"/>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2" name="Rettangolo 11">
            <a:extLst>
              <a:ext uri="{FF2B5EF4-FFF2-40B4-BE49-F238E27FC236}">
                <a16:creationId xmlns:a16="http://schemas.microsoft.com/office/drawing/2014/main" id="{55030A29-CB1B-4217-961C-E14F3593D004}"/>
              </a:ext>
            </a:extLst>
          </p:cNvPr>
          <p:cNvSpPr/>
          <p:nvPr userDrawn="1"/>
        </p:nvSpPr>
        <p:spPr>
          <a:xfrm>
            <a:off x="8600904" y="2467783"/>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4" name="Rettangolo 13">
            <a:extLst>
              <a:ext uri="{FF2B5EF4-FFF2-40B4-BE49-F238E27FC236}">
                <a16:creationId xmlns:a16="http://schemas.microsoft.com/office/drawing/2014/main" id="{6D0C4995-9291-4EC8-9EE7-99138E697D86}"/>
              </a:ext>
            </a:extLst>
          </p:cNvPr>
          <p:cNvSpPr/>
          <p:nvPr userDrawn="1"/>
        </p:nvSpPr>
        <p:spPr>
          <a:xfrm>
            <a:off x="9676017" y="2467783"/>
            <a:ext cx="365760"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6" name="Rettangolo 15">
            <a:extLst>
              <a:ext uri="{FF2B5EF4-FFF2-40B4-BE49-F238E27FC236}">
                <a16:creationId xmlns:a16="http://schemas.microsoft.com/office/drawing/2014/main" id="{F3F7B342-9394-4E5F-BE39-DC03310AD81F}"/>
              </a:ext>
            </a:extLst>
          </p:cNvPr>
          <p:cNvSpPr/>
          <p:nvPr userDrawn="1"/>
        </p:nvSpPr>
        <p:spPr>
          <a:xfrm>
            <a:off x="8242533" y="2467783"/>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8" name="Rettangolo 17">
            <a:extLst>
              <a:ext uri="{FF2B5EF4-FFF2-40B4-BE49-F238E27FC236}">
                <a16:creationId xmlns:a16="http://schemas.microsoft.com/office/drawing/2014/main" id="{9D4940C5-39A1-40E8-8A26-EDA81A5FF6E2}"/>
              </a:ext>
            </a:extLst>
          </p:cNvPr>
          <p:cNvSpPr/>
          <p:nvPr userDrawn="1"/>
        </p:nvSpPr>
        <p:spPr>
          <a:xfrm>
            <a:off x="7884162" y="2467783"/>
            <a:ext cx="365760"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2" name="Rettangolo 21">
            <a:extLst>
              <a:ext uri="{FF2B5EF4-FFF2-40B4-BE49-F238E27FC236}">
                <a16:creationId xmlns:a16="http://schemas.microsoft.com/office/drawing/2014/main" id="{0F268A38-2DB0-40ED-A3BD-7B0DBF3DC185}"/>
              </a:ext>
            </a:extLst>
          </p:cNvPr>
          <p:cNvSpPr/>
          <p:nvPr userDrawn="1"/>
        </p:nvSpPr>
        <p:spPr>
          <a:xfrm>
            <a:off x="6809049" y="2467783"/>
            <a:ext cx="36576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4" name="Rettangolo 23">
            <a:extLst>
              <a:ext uri="{FF2B5EF4-FFF2-40B4-BE49-F238E27FC236}">
                <a16:creationId xmlns:a16="http://schemas.microsoft.com/office/drawing/2014/main" id="{9222658B-4E93-40D4-8683-4BFDB7FD28AC}"/>
              </a:ext>
            </a:extLst>
          </p:cNvPr>
          <p:cNvSpPr/>
          <p:nvPr userDrawn="1"/>
        </p:nvSpPr>
        <p:spPr>
          <a:xfrm>
            <a:off x="11109501" y="2467783"/>
            <a:ext cx="365760"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51" name="Rettangolo 50">
            <a:extLst>
              <a:ext uri="{FF2B5EF4-FFF2-40B4-BE49-F238E27FC236}">
                <a16:creationId xmlns:a16="http://schemas.microsoft.com/office/drawing/2014/main" id="{CE94E203-4D9D-4315-811B-6AEBDA949895}"/>
              </a:ext>
            </a:extLst>
          </p:cNvPr>
          <p:cNvSpPr/>
          <p:nvPr userDrawn="1"/>
        </p:nvSpPr>
        <p:spPr>
          <a:xfrm>
            <a:off x="7525791" y="2467783"/>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53" name="Rettangolo 52">
            <a:extLst>
              <a:ext uri="{FF2B5EF4-FFF2-40B4-BE49-F238E27FC236}">
                <a16:creationId xmlns:a16="http://schemas.microsoft.com/office/drawing/2014/main" id="{958DF5A4-693E-486D-BAB8-69D0BDAE74CE}"/>
              </a:ext>
            </a:extLst>
          </p:cNvPr>
          <p:cNvSpPr/>
          <p:nvPr userDrawn="1"/>
        </p:nvSpPr>
        <p:spPr>
          <a:xfrm>
            <a:off x="8959275" y="2467783"/>
            <a:ext cx="365760"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55" name="Rettangolo 54">
            <a:extLst>
              <a:ext uri="{FF2B5EF4-FFF2-40B4-BE49-F238E27FC236}">
                <a16:creationId xmlns:a16="http://schemas.microsoft.com/office/drawing/2014/main" id="{2FBA4F83-ED0B-439D-983D-DBBFB23D2612}"/>
              </a:ext>
            </a:extLst>
          </p:cNvPr>
          <p:cNvSpPr/>
          <p:nvPr userDrawn="1"/>
        </p:nvSpPr>
        <p:spPr>
          <a:xfrm>
            <a:off x="7167420" y="2467783"/>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57" name="Rettangolo 56">
            <a:extLst>
              <a:ext uri="{FF2B5EF4-FFF2-40B4-BE49-F238E27FC236}">
                <a16:creationId xmlns:a16="http://schemas.microsoft.com/office/drawing/2014/main" id="{3EB3F76F-9FC5-454E-9B4F-C471289878CD}"/>
              </a:ext>
            </a:extLst>
          </p:cNvPr>
          <p:cNvSpPr/>
          <p:nvPr userDrawn="1"/>
        </p:nvSpPr>
        <p:spPr>
          <a:xfrm>
            <a:off x="6450678" y="2467783"/>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61" name="Rettangolo 60">
            <a:extLst>
              <a:ext uri="{FF2B5EF4-FFF2-40B4-BE49-F238E27FC236}">
                <a16:creationId xmlns:a16="http://schemas.microsoft.com/office/drawing/2014/main" id="{91B303D9-4182-4C78-A463-7ED50F26193B}"/>
              </a:ext>
            </a:extLst>
          </p:cNvPr>
          <p:cNvSpPr/>
          <p:nvPr userDrawn="1"/>
        </p:nvSpPr>
        <p:spPr>
          <a:xfrm>
            <a:off x="10392759" y="2467783"/>
            <a:ext cx="365760"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67" name="Segnaposto testo 2">
            <a:extLst>
              <a:ext uri="{FF2B5EF4-FFF2-40B4-BE49-F238E27FC236}">
                <a16:creationId xmlns:a16="http://schemas.microsoft.com/office/drawing/2014/main" id="{EF16DA6B-95E3-47E1-84FF-3BC278B41388}"/>
              </a:ext>
            </a:extLst>
          </p:cNvPr>
          <p:cNvSpPr>
            <a:spLocks noGrp="1"/>
          </p:cNvSpPr>
          <p:nvPr>
            <p:ph type="body" idx="10" hasCustomPrompt="1"/>
          </p:nvPr>
        </p:nvSpPr>
        <p:spPr>
          <a:xfrm>
            <a:off x="956168" y="4922388"/>
            <a:ext cx="2176974" cy="566511"/>
          </a:xfrm>
        </p:spPr>
        <p:txBody>
          <a:bodyPr lIns="0" rtlCol="0">
            <a:noAutofit/>
          </a:bodyPr>
          <a:lstStyle>
            <a:lvl1pPr marL="0" indent="0" algn="ctr">
              <a:lnSpc>
                <a:spcPct val="100000"/>
              </a:lnSpc>
              <a:buNone/>
              <a:defRPr lang="en-US" sz="1600" kern="1200" dirty="0">
                <a:solidFill>
                  <a:schemeClr val="bg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it-IT" noProof="0"/>
              <a:t>Fare clic per modificare lo stile del titolo</a:t>
            </a:r>
          </a:p>
        </p:txBody>
      </p:sp>
      <p:sp>
        <p:nvSpPr>
          <p:cNvPr id="68" name="Segnaposto immagine online 4">
            <a:extLst>
              <a:ext uri="{FF2B5EF4-FFF2-40B4-BE49-F238E27FC236}">
                <a16:creationId xmlns:a16="http://schemas.microsoft.com/office/drawing/2014/main" id="{CAAD9B35-EE81-48EC-8761-181F054A07C5}"/>
              </a:ext>
            </a:extLst>
          </p:cNvPr>
          <p:cNvSpPr>
            <a:spLocks noGrp="1"/>
          </p:cNvSpPr>
          <p:nvPr>
            <p:ph type="clipArt" sz="quarter" idx="11"/>
          </p:nvPr>
        </p:nvSpPr>
        <p:spPr>
          <a:xfrm>
            <a:off x="1668302" y="3911001"/>
            <a:ext cx="747216" cy="747216"/>
          </a:xfrm>
        </p:spPr>
        <p:txBody>
          <a:bodyPr rtlCol="0">
            <a:normAutofit/>
          </a:bodyPr>
          <a:lstStyle>
            <a:lvl1pPr>
              <a:defRPr sz="1000">
                <a:solidFill>
                  <a:schemeClr val="bg1"/>
                </a:solidFill>
              </a:defRPr>
            </a:lvl1pPr>
          </a:lstStyle>
          <a:p>
            <a:pPr rtl="0"/>
            <a:r>
              <a:rPr lang="it-IT" noProof="0"/>
              <a:t>Fare clic sull'icona per aggiungere un'immagine online</a:t>
            </a:r>
          </a:p>
        </p:txBody>
      </p:sp>
      <p:sp>
        <p:nvSpPr>
          <p:cNvPr id="69" name="Segnaposto testo 2">
            <a:extLst>
              <a:ext uri="{FF2B5EF4-FFF2-40B4-BE49-F238E27FC236}">
                <a16:creationId xmlns:a16="http://schemas.microsoft.com/office/drawing/2014/main" id="{BDA65F58-E1F7-44CA-BD9C-34919803B82A}"/>
              </a:ext>
            </a:extLst>
          </p:cNvPr>
          <p:cNvSpPr>
            <a:spLocks noGrp="1"/>
          </p:cNvSpPr>
          <p:nvPr>
            <p:ph type="body" idx="12" hasCustomPrompt="1"/>
          </p:nvPr>
        </p:nvSpPr>
        <p:spPr>
          <a:xfrm>
            <a:off x="4969746" y="4922388"/>
            <a:ext cx="2176974" cy="566511"/>
          </a:xfrm>
        </p:spPr>
        <p:txBody>
          <a:bodyPr lIns="0" rtlCol="0">
            <a:noAutofit/>
          </a:bodyPr>
          <a:lstStyle>
            <a:lvl1pPr marL="0" indent="0" algn="ctr">
              <a:lnSpc>
                <a:spcPct val="100000"/>
              </a:lnSpc>
              <a:buNone/>
              <a:defRPr lang="en-US" sz="1600" kern="1200" dirty="0">
                <a:solidFill>
                  <a:schemeClr val="bg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it-IT" noProof="0"/>
              <a:t>Fare clic per modificare lo stile del titolo</a:t>
            </a:r>
          </a:p>
        </p:txBody>
      </p:sp>
      <p:sp>
        <p:nvSpPr>
          <p:cNvPr id="70" name="Segnaposto immagine online 4">
            <a:extLst>
              <a:ext uri="{FF2B5EF4-FFF2-40B4-BE49-F238E27FC236}">
                <a16:creationId xmlns:a16="http://schemas.microsoft.com/office/drawing/2014/main" id="{0FC3B20B-4758-4A42-8F93-33F464E4670F}"/>
              </a:ext>
            </a:extLst>
          </p:cNvPr>
          <p:cNvSpPr>
            <a:spLocks noGrp="1"/>
          </p:cNvSpPr>
          <p:nvPr>
            <p:ph type="clipArt" sz="quarter" idx="13"/>
          </p:nvPr>
        </p:nvSpPr>
        <p:spPr>
          <a:xfrm>
            <a:off x="5681880" y="3911001"/>
            <a:ext cx="747216" cy="747216"/>
          </a:xfrm>
        </p:spPr>
        <p:txBody>
          <a:bodyPr rtlCol="0">
            <a:normAutofit/>
          </a:bodyPr>
          <a:lstStyle>
            <a:lvl1pPr>
              <a:defRPr sz="1000">
                <a:solidFill>
                  <a:schemeClr val="bg1"/>
                </a:solidFill>
              </a:defRPr>
            </a:lvl1pPr>
          </a:lstStyle>
          <a:p>
            <a:pPr rtl="0"/>
            <a:r>
              <a:rPr lang="it-IT" noProof="0"/>
              <a:t>Fare clic sull'icona per aggiungere un'immagine online</a:t>
            </a:r>
          </a:p>
        </p:txBody>
      </p:sp>
      <p:sp>
        <p:nvSpPr>
          <p:cNvPr id="72" name="Segnaposto testo 2">
            <a:extLst>
              <a:ext uri="{FF2B5EF4-FFF2-40B4-BE49-F238E27FC236}">
                <a16:creationId xmlns:a16="http://schemas.microsoft.com/office/drawing/2014/main" id="{3235C0E0-A540-41F6-8358-8E19E9EFBA01}"/>
              </a:ext>
            </a:extLst>
          </p:cNvPr>
          <p:cNvSpPr>
            <a:spLocks noGrp="1"/>
          </p:cNvSpPr>
          <p:nvPr>
            <p:ph type="body" idx="14" hasCustomPrompt="1"/>
          </p:nvPr>
        </p:nvSpPr>
        <p:spPr>
          <a:xfrm>
            <a:off x="9050970" y="4922388"/>
            <a:ext cx="2176974" cy="566511"/>
          </a:xfrm>
        </p:spPr>
        <p:txBody>
          <a:bodyPr lIns="0" rtlCol="0">
            <a:noAutofit/>
          </a:bodyPr>
          <a:lstStyle>
            <a:lvl1pPr marL="0" indent="0" algn="ctr">
              <a:lnSpc>
                <a:spcPct val="100000"/>
              </a:lnSpc>
              <a:buNone/>
              <a:defRPr lang="en-US" sz="1600" kern="1200" dirty="0">
                <a:solidFill>
                  <a:schemeClr val="bg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it-IT" noProof="0"/>
              <a:t>Fare clic per modificare lo stile del titolo</a:t>
            </a:r>
          </a:p>
        </p:txBody>
      </p:sp>
      <p:sp>
        <p:nvSpPr>
          <p:cNvPr id="73" name="Segnaposto immagine online 4">
            <a:extLst>
              <a:ext uri="{FF2B5EF4-FFF2-40B4-BE49-F238E27FC236}">
                <a16:creationId xmlns:a16="http://schemas.microsoft.com/office/drawing/2014/main" id="{D16285A0-0824-4A0A-892F-2ABEEB9CAC28}"/>
              </a:ext>
            </a:extLst>
          </p:cNvPr>
          <p:cNvSpPr>
            <a:spLocks noGrp="1"/>
          </p:cNvSpPr>
          <p:nvPr>
            <p:ph type="clipArt" sz="quarter" idx="15"/>
          </p:nvPr>
        </p:nvSpPr>
        <p:spPr>
          <a:xfrm>
            <a:off x="9763104" y="3911001"/>
            <a:ext cx="747216" cy="747216"/>
          </a:xfrm>
        </p:spPr>
        <p:txBody>
          <a:bodyPr rtlCol="0">
            <a:normAutofit/>
          </a:bodyPr>
          <a:lstStyle>
            <a:lvl1pPr>
              <a:defRPr sz="1000">
                <a:solidFill>
                  <a:schemeClr val="bg1"/>
                </a:solidFill>
              </a:defRPr>
            </a:lvl1pPr>
          </a:lstStyle>
          <a:p>
            <a:pPr rtl="0"/>
            <a:r>
              <a:rPr lang="it-IT" noProof="0"/>
              <a:t>Fare clic sull'icona per aggiungere un'immagine online</a:t>
            </a:r>
          </a:p>
        </p:txBody>
      </p:sp>
      <p:sp>
        <p:nvSpPr>
          <p:cNvPr id="74" name="Segnaposto data 3">
            <a:extLst>
              <a:ext uri="{FF2B5EF4-FFF2-40B4-BE49-F238E27FC236}">
                <a16:creationId xmlns:a16="http://schemas.microsoft.com/office/drawing/2014/main" id="{403A449B-E2DB-41B6-A150-A5C66BE78D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900">
                <a:solidFill>
                  <a:schemeClr val="accent1">
                    <a:lumMod val="20000"/>
                    <a:lumOff val="80000"/>
                  </a:schemeClr>
                </a:solidFill>
              </a:defRPr>
            </a:lvl1pPr>
          </a:lstStyle>
          <a:p>
            <a:pPr rtl="0"/>
            <a:endParaRPr lang="it-IT" noProof="0"/>
          </a:p>
        </p:txBody>
      </p:sp>
      <p:sp>
        <p:nvSpPr>
          <p:cNvPr id="75" name="Segnaposto piè di pagina 4">
            <a:extLst>
              <a:ext uri="{FF2B5EF4-FFF2-40B4-BE49-F238E27FC236}">
                <a16:creationId xmlns:a16="http://schemas.microsoft.com/office/drawing/2014/main" id="{1D45A931-0FDA-46B3-A78A-EDB46C29F3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900">
                <a:solidFill>
                  <a:schemeClr val="accent4">
                    <a:lumMod val="20000"/>
                    <a:lumOff val="80000"/>
                  </a:schemeClr>
                </a:solidFill>
              </a:defRPr>
            </a:lvl1pPr>
          </a:lstStyle>
          <a:p>
            <a:pPr rtl="0"/>
            <a:endParaRPr lang="it-IT" noProof="0"/>
          </a:p>
        </p:txBody>
      </p:sp>
      <p:sp>
        <p:nvSpPr>
          <p:cNvPr id="76" name="Segnaposto numero diapositiva 5">
            <a:extLst>
              <a:ext uri="{FF2B5EF4-FFF2-40B4-BE49-F238E27FC236}">
                <a16:creationId xmlns:a16="http://schemas.microsoft.com/office/drawing/2014/main" id="{43592334-BF43-483B-9ED5-B96DF770B5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900">
                <a:solidFill>
                  <a:schemeClr val="accent3">
                    <a:lumMod val="20000"/>
                    <a:lumOff val="80000"/>
                  </a:schemeClr>
                </a:solidFill>
              </a:defRPr>
            </a:lvl1pPr>
          </a:lstStyle>
          <a:p>
            <a:pPr rtl="0"/>
            <a:fld id="{B5CEABB6-07DC-46E8-9B57-56EC44A396E5}" type="slidenum">
              <a:rPr lang="it-IT" noProof="0" smtClean="0"/>
              <a:pPr/>
              <a:t>‹N›</a:t>
            </a:fld>
            <a:endParaRPr lang="it-IT" noProof="0"/>
          </a:p>
        </p:txBody>
      </p:sp>
    </p:spTree>
    <p:extLst>
      <p:ext uri="{BB962C8B-B14F-4D97-AF65-F5344CB8AC3E}">
        <p14:creationId xmlns:p14="http://schemas.microsoft.com/office/powerpoint/2010/main" val="29102512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olo e contenuto 2">
    <p:bg>
      <p:bgPr>
        <a:solidFill>
          <a:schemeClr val="accent4"/>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F8F5A6A-E29E-401A-801A-8FD9CAABA7A5}"/>
              </a:ext>
            </a:extLst>
          </p:cNvPr>
          <p:cNvSpPr>
            <a:spLocks noGrp="1"/>
          </p:cNvSpPr>
          <p:nvPr>
            <p:ph idx="1" hasCustomPrompt="1"/>
          </p:nvPr>
        </p:nvSpPr>
        <p:spPr>
          <a:xfrm>
            <a:off x="3657600" y="3296920"/>
            <a:ext cx="7315200" cy="674370"/>
          </a:xfrm>
        </p:spPr>
        <p:txBody>
          <a:bodyPr rtlCol="0">
            <a:normAutofit/>
          </a:bodyPr>
          <a:lstStyle>
            <a:lvl1pPr marL="0" indent="0" algn="ctr">
              <a:lnSpc>
                <a:spcPct val="100000"/>
              </a:lnSpc>
              <a:buNone/>
              <a:defRPr lang="en-US" sz="2400" kern="1200" dirty="0">
                <a:solidFill>
                  <a:schemeClr val="bg1"/>
                </a:solidFill>
                <a:latin typeface="+mn-lt"/>
                <a:ea typeface="+mn-ea"/>
                <a:cs typeface="+mn-cs"/>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rtl="0"/>
            <a:r>
              <a:rPr lang="it-IT" noProof="0"/>
              <a:t>Fare clic per modificare lo stile del titolo</a:t>
            </a:r>
          </a:p>
        </p:txBody>
      </p:sp>
      <p:sp>
        <p:nvSpPr>
          <p:cNvPr id="8" name="Rettangolo 7">
            <a:extLst>
              <a:ext uri="{FF2B5EF4-FFF2-40B4-BE49-F238E27FC236}">
                <a16:creationId xmlns:a16="http://schemas.microsoft.com/office/drawing/2014/main" id="{DC9118C8-2BD4-4A40-BC58-4FE44DEC7363}"/>
              </a:ext>
            </a:extLst>
          </p:cNvPr>
          <p:cNvSpPr/>
          <p:nvPr userDrawn="1"/>
        </p:nvSpPr>
        <p:spPr>
          <a:xfrm>
            <a:off x="2118360" y="1371600"/>
            <a:ext cx="342900" cy="342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0" name="Rettangolo 9">
            <a:extLst>
              <a:ext uri="{FF2B5EF4-FFF2-40B4-BE49-F238E27FC236}">
                <a16:creationId xmlns:a16="http://schemas.microsoft.com/office/drawing/2014/main" id="{F4AD9616-1E71-41BB-8C88-7A8B2E678B19}"/>
              </a:ext>
            </a:extLst>
          </p:cNvPr>
          <p:cNvSpPr/>
          <p:nvPr userDrawn="1"/>
        </p:nvSpPr>
        <p:spPr>
          <a:xfrm>
            <a:off x="2118360" y="2400300"/>
            <a:ext cx="342900" cy="342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2" name="Rettangolo 11">
            <a:extLst>
              <a:ext uri="{FF2B5EF4-FFF2-40B4-BE49-F238E27FC236}">
                <a16:creationId xmlns:a16="http://schemas.microsoft.com/office/drawing/2014/main" id="{13C0C635-E6DB-4926-AB50-27C9523BA6D9}"/>
              </a:ext>
            </a:extLst>
          </p:cNvPr>
          <p:cNvSpPr/>
          <p:nvPr userDrawn="1"/>
        </p:nvSpPr>
        <p:spPr>
          <a:xfrm>
            <a:off x="2118360" y="2743200"/>
            <a:ext cx="342900" cy="342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4" name="Rettangolo 13">
            <a:extLst>
              <a:ext uri="{FF2B5EF4-FFF2-40B4-BE49-F238E27FC236}">
                <a16:creationId xmlns:a16="http://schemas.microsoft.com/office/drawing/2014/main" id="{68C2E78C-B45B-4FC7-8BA2-B26C3B4C1B7B}"/>
              </a:ext>
            </a:extLst>
          </p:cNvPr>
          <p:cNvSpPr/>
          <p:nvPr userDrawn="1"/>
        </p:nvSpPr>
        <p:spPr>
          <a:xfrm>
            <a:off x="2118360" y="3086100"/>
            <a:ext cx="342900" cy="3429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6" name="Rettangolo 15">
            <a:extLst>
              <a:ext uri="{FF2B5EF4-FFF2-40B4-BE49-F238E27FC236}">
                <a16:creationId xmlns:a16="http://schemas.microsoft.com/office/drawing/2014/main" id="{DE27586E-6CC4-43CF-85A4-5F1DEBF538EE}"/>
              </a:ext>
            </a:extLst>
          </p:cNvPr>
          <p:cNvSpPr/>
          <p:nvPr userDrawn="1"/>
        </p:nvSpPr>
        <p:spPr>
          <a:xfrm>
            <a:off x="2118360" y="3429000"/>
            <a:ext cx="3429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8" name="Rettangolo 17">
            <a:extLst>
              <a:ext uri="{FF2B5EF4-FFF2-40B4-BE49-F238E27FC236}">
                <a16:creationId xmlns:a16="http://schemas.microsoft.com/office/drawing/2014/main" id="{1EA87086-44EB-4B15-9068-C89D4316CCC4}"/>
              </a:ext>
            </a:extLst>
          </p:cNvPr>
          <p:cNvSpPr/>
          <p:nvPr userDrawn="1"/>
        </p:nvSpPr>
        <p:spPr>
          <a:xfrm>
            <a:off x="2118360" y="3771900"/>
            <a:ext cx="342900" cy="3429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0" name="Rettangolo 19">
            <a:extLst>
              <a:ext uri="{FF2B5EF4-FFF2-40B4-BE49-F238E27FC236}">
                <a16:creationId xmlns:a16="http://schemas.microsoft.com/office/drawing/2014/main" id="{82DBA141-4D66-475C-A7A4-24D56F66EA01}"/>
              </a:ext>
            </a:extLst>
          </p:cNvPr>
          <p:cNvSpPr/>
          <p:nvPr userDrawn="1"/>
        </p:nvSpPr>
        <p:spPr>
          <a:xfrm>
            <a:off x="2118360" y="4114800"/>
            <a:ext cx="342900" cy="342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2" name="Rettangolo 21">
            <a:extLst>
              <a:ext uri="{FF2B5EF4-FFF2-40B4-BE49-F238E27FC236}">
                <a16:creationId xmlns:a16="http://schemas.microsoft.com/office/drawing/2014/main" id="{7236208B-40F2-466D-94DD-475C48CC33F1}"/>
              </a:ext>
            </a:extLst>
          </p:cNvPr>
          <p:cNvSpPr/>
          <p:nvPr userDrawn="1"/>
        </p:nvSpPr>
        <p:spPr>
          <a:xfrm>
            <a:off x="2118360" y="4457700"/>
            <a:ext cx="342900" cy="342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4" name="Rettangolo 23">
            <a:extLst>
              <a:ext uri="{FF2B5EF4-FFF2-40B4-BE49-F238E27FC236}">
                <a16:creationId xmlns:a16="http://schemas.microsoft.com/office/drawing/2014/main" id="{05A7F399-568C-49DE-BEA4-F1693AC34329}"/>
              </a:ext>
            </a:extLst>
          </p:cNvPr>
          <p:cNvSpPr/>
          <p:nvPr userDrawn="1"/>
        </p:nvSpPr>
        <p:spPr>
          <a:xfrm>
            <a:off x="2118360" y="4800600"/>
            <a:ext cx="342900" cy="342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6" name="Rettangolo 25">
            <a:extLst>
              <a:ext uri="{FF2B5EF4-FFF2-40B4-BE49-F238E27FC236}">
                <a16:creationId xmlns:a16="http://schemas.microsoft.com/office/drawing/2014/main" id="{5004A9B4-FE61-456D-821E-17BBAF611724}"/>
              </a:ext>
            </a:extLst>
          </p:cNvPr>
          <p:cNvSpPr/>
          <p:nvPr userDrawn="1"/>
        </p:nvSpPr>
        <p:spPr>
          <a:xfrm>
            <a:off x="2118360" y="0"/>
            <a:ext cx="342900" cy="3429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8" name="Rettangolo 27">
            <a:extLst>
              <a:ext uri="{FF2B5EF4-FFF2-40B4-BE49-F238E27FC236}">
                <a16:creationId xmlns:a16="http://schemas.microsoft.com/office/drawing/2014/main" id="{8E9149E0-1DA5-4D13-B672-D5D022B66892}"/>
              </a:ext>
            </a:extLst>
          </p:cNvPr>
          <p:cNvSpPr/>
          <p:nvPr userDrawn="1"/>
        </p:nvSpPr>
        <p:spPr>
          <a:xfrm>
            <a:off x="2118360" y="6515100"/>
            <a:ext cx="3429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0" name="Rettangolo 29">
            <a:extLst>
              <a:ext uri="{FF2B5EF4-FFF2-40B4-BE49-F238E27FC236}">
                <a16:creationId xmlns:a16="http://schemas.microsoft.com/office/drawing/2014/main" id="{F34998EA-58DB-4394-B448-32D5476A0416}"/>
              </a:ext>
            </a:extLst>
          </p:cNvPr>
          <p:cNvSpPr/>
          <p:nvPr userDrawn="1"/>
        </p:nvSpPr>
        <p:spPr>
          <a:xfrm>
            <a:off x="2118360" y="342900"/>
            <a:ext cx="342900" cy="342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2" name="Rettangolo 31">
            <a:extLst>
              <a:ext uri="{FF2B5EF4-FFF2-40B4-BE49-F238E27FC236}">
                <a16:creationId xmlns:a16="http://schemas.microsoft.com/office/drawing/2014/main" id="{7D0B7785-DD94-4481-9BE0-30321A1E5D4F}"/>
              </a:ext>
            </a:extLst>
          </p:cNvPr>
          <p:cNvSpPr/>
          <p:nvPr userDrawn="1"/>
        </p:nvSpPr>
        <p:spPr>
          <a:xfrm>
            <a:off x="2118360" y="5143500"/>
            <a:ext cx="3429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4" name="Rettangolo 33">
            <a:extLst>
              <a:ext uri="{FF2B5EF4-FFF2-40B4-BE49-F238E27FC236}">
                <a16:creationId xmlns:a16="http://schemas.microsoft.com/office/drawing/2014/main" id="{C5CA73DF-3F6B-4A8B-BC96-5F0E8816759D}"/>
              </a:ext>
            </a:extLst>
          </p:cNvPr>
          <p:cNvSpPr/>
          <p:nvPr userDrawn="1"/>
        </p:nvSpPr>
        <p:spPr>
          <a:xfrm>
            <a:off x="2118360" y="5486400"/>
            <a:ext cx="342900" cy="342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6" name="Rettangolo 35">
            <a:extLst>
              <a:ext uri="{FF2B5EF4-FFF2-40B4-BE49-F238E27FC236}">
                <a16:creationId xmlns:a16="http://schemas.microsoft.com/office/drawing/2014/main" id="{0256AF0A-DC14-4B8A-B41C-950B659F5248}"/>
              </a:ext>
            </a:extLst>
          </p:cNvPr>
          <p:cNvSpPr/>
          <p:nvPr userDrawn="1"/>
        </p:nvSpPr>
        <p:spPr>
          <a:xfrm>
            <a:off x="2118360" y="5829300"/>
            <a:ext cx="342900" cy="3429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8" name="Rettangolo 37">
            <a:extLst>
              <a:ext uri="{FF2B5EF4-FFF2-40B4-BE49-F238E27FC236}">
                <a16:creationId xmlns:a16="http://schemas.microsoft.com/office/drawing/2014/main" id="{235D68D2-7542-4F1E-923A-0C6C255A8566}"/>
              </a:ext>
            </a:extLst>
          </p:cNvPr>
          <p:cNvSpPr/>
          <p:nvPr userDrawn="1"/>
        </p:nvSpPr>
        <p:spPr>
          <a:xfrm>
            <a:off x="2118360" y="6172200"/>
            <a:ext cx="342900" cy="342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0" name="Rettangolo 39">
            <a:extLst>
              <a:ext uri="{FF2B5EF4-FFF2-40B4-BE49-F238E27FC236}">
                <a16:creationId xmlns:a16="http://schemas.microsoft.com/office/drawing/2014/main" id="{E0DD9ED3-7DCD-4E23-94F2-51C26D610A2B}"/>
              </a:ext>
            </a:extLst>
          </p:cNvPr>
          <p:cNvSpPr/>
          <p:nvPr userDrawn="1"/>
        </p:nvSpPr>
        <p:spPr>
          <a:xfrm>
            <a:off x="2118360" y="685800"/>
            <a:ext cx="342900" cy="3429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2" name="Rettangolo 41">
            <a:extLst>
              <a:ext uri="{FF2B5EF4-FFF2-40B4-BE49-F238E27FC236}">
                <a16:creationId xmlns:a16="http://schemas.microsoft.com/office/drawing/2014/main" id="{07ED83BD-EB0D-46BD-A015-91554B991642}"/>
              </a:ext>
            </a:extLst>
          </p:cNvPr>
          <p:cNvSpPr/>
          <p:nvPr userDrawn="1"/>
        </p:nvSpPr>
        <p:spPr>
          <a:xfrm>
            <a:off x="2118360" y="1028700"/>
            <a:ext cx="3429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4" name="Rettangolo 43">
            <a:extLst>
              <a:ext uri="{FF2B5EF4-FFF2-40B4-BE49-F238E27FC236}">
                <a16:creationId xmlns:a16="http://schemas.microsoft.com/office/drawing/2014/main" id="{069C2404-050F-4EF9-B5FD-333059A9D6FA}"/>
              </a:ext>
            </a:extLst>
          </p:cNvPr>
          <p:cNvSpPr/>
          <p:nvPr userDrawn="1"/>
        </p:nvSpPr>
        <p:spPr>
          <a:xfrm>
            <a:off x="2118360" y="1714500"/>
            <a:ext cx="342900" cy="3429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6" name="Rettangolo 45">
            <a:extLst>
              <a:ext uri="{FF2B5EF4-FFF2-40B4-BE49-F238E27FC236}">
                <a16:creationId xmlns:a16="http://schemas.microsoft.com/office/drawing/2014/main" id="{34710FF2-3868-4BB0-AA0F-85DAD4623984}"/>
              </a:ext>
            </a:extLst>
          </p:cNvPr>
          <p:cNvSpPr/>
          <p:nvPr userDrawn="1"/>
        </p:nvSpPr>
        <p:spPr>
          <a:xfrm>
            <a:off x="2118360" y="2057400"/>
            <a:ext cx="3429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7" name="Rettangolo 46">
            <a:extLst>
              <a:ext uri="{FF2B5EF4-FFF2-40B4-BE49-F238E27FC236}">
                <a16:creationId xmlns:a16="http://schemas.microsoft.com/office/drawing/2014/main" id="{961596BB-AB96-498E-9FC6-5A2AB545015E}"/>
              </a:ext>
            </a:extLst>
          </p:cNvPr>
          <p:cNvSpPr/>
          <p:nvPr userDrawn="1"/>
        </p:nvSpPr>
        <p:spPr>
          <a:xfrm>
            <a:off x="0" y="0"/>
            <a:ext cx="21336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 name="Titolo 1">
            <a:extLst>
              <a:ext uri="{FF2B5EF4-FFF2-40B4-BE49-F238E27FC236}">
                <a16:creationId xmlns:a16="http://schemas.microsoft.com/office/drawing/2014/main" id="{A4AE12D1-08AF-45E9-A34A-BDE9E860BAA2}"/>
              </a:ext>
            </a:extLst>
          </p:cNvPr>
          <p:cNvSpPr>
            <a:spLocks noGrp="1"/>
          </p:cNvSpPr>
          <p:nvPr>
            <p:ph type="title" hasCustomPrompt="1"/>
          </p:nvPr>
        </p:nvSpPr>
        <p:spPr>
          <a:xfrm rot="16200000">
            <a:off x="-2374585" y="2766220"/>
            <a:ext cx="6858002" cy="1325563"/>
          </a:xfrm>
        </p:spPr>
        <p:txBody>
          <a:bodyPr rtlCol="0">
            <a:normAutofit/>
          </a:bodyPr>
          <a:lstStyle>
            <a:lvl1pPr algn="ctr">
              <a:defRPr lang="en-US" sz="3800" b="1" kern="1200" dirty="0">
                <a:solidFill>
                  <a:schemeClr val="bg1"/>
                </a:solidFill>
                <a:latin typeface="+mj-lt"/>
                <a:ea typeface="+mj-ea"/>
                <a:cs typeface="+mj-cs"/>
              </a:defRPr>
            </a:lvl1pPr>
          </a:lstStyle>
          <a:p>
            <a:pPr rtl="0"/>
            <a:r>
              <a:rPr lang="it-IT" noProof="0"/>
              <a:t>Fai clic per modificare il titolo master</a:t>
            </a:r>
          </a:p>
        </p:txBody>
      </p:sp>
      <p:sp>
        <p:nvSpPr>
          <p:cNvPr id="50" name="Segnaposto contenuto 2">
            <a:extLst>
              <a:ext uri="{FF2B5EF4-FFF2-40B4-BE49-F238E27FC236}">
                <a16:creationId xmlns:a16="http://schemas.microsoft.com/office/drawing/2014/main" id="{3D1D7F95-338B-478D-B221-D4C9EC5472B2}"/>
              </a:ext>
            </a:extLst>
          </p:cNvPr>
          <p:cNvSpPr>
            <a:spLocks noGrp="1"/>
          </p:cNvSpPr>
          <p:nvPr>
            <p:ph idx="11" hasCustomPrompt="1"/>
          </p:nvPr>
        </p:nvSpPr>
        <p:spPr>
          <a:xfrm>
            <a:off x="3657600" y="4126230"/>
            <a:ext cx="7315200" cy="674370"/>
          </a:xfrm>
        </p:spPr>
        <p:txBody>
          <a:bodyPr rtlCol="0">
            <a:normAutofit/>
          </a:bodyPr>
          <a:lstStyle>
            <a:lvl1pPr marL="0" indent="0" algn="ctr">
              <a:lnSpc>
                <a:spcPct val="100000"/>
              </a:lnSpc>
              <a:buNone/>
              <a:defRPr lang="en-US" sz="1600" kern="1200" dirty="0">
                <a:solidFill>
                  <a:schemeClr val="bg1"/>
                </a:solidFill>
                <a:latin typeface="+mn-lt"/>
                <a:ea typeface="+mn-ea"/>
                <a:cs typeface="+mn-cs"/>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rtl="0"/>
            <a:r>
              <a:rPr lang="it-IT" noProof="0"/>
              <a:t>Fare clic per modificare lo stile del titolo</a:t>
            </a:r>
          </a:p>
        </p:txBody>
      </p:sp>
      <p:sp>
        <p:nvSpPr>
          <p:cNvPr id="5" name="Segnaposto immagine online 4">
            <a:extLst>
              <a:ext uri="{FF2B5EF4-FFF2-40B4-BE49-F238E27FC236}">
                <a16:creationId xmlns:a16="http://schemas.microsoft.com/office/drawing/2014/main" id="{B1173A38-564B-4926-9E0B-57DAB42A7194}"/>
              </a:ext>
            </a:extLst>
          </p:cNvPr>
          <p:cNvSpPr>
            <a:spLocks noGrp="1"/>
          </p:cNvSpPr>
          <p:nvPr>
            <p:ph type="clipArt" sz="quarter" idx="15"/>
          </p:nvPr>
        </p:nvSpPr>
        <p:spPr>
          <a:xfrm>
            <a:off x="6743700" y="1899285"/>
            <a:ext cx="1127125" cy="1127125"/>
          </a:xfrm>
        </p:spPr>
        <p:txBody>
          <a:bodyPr rtlCol="0">
            <a:normAutofit/>
          </a:bodyPr>
          <a:lstStyle>
            <a:lvl1pPr>
              <a:defRPr sz="1800">
                <a:solidFill>
                  <a:schemeClr val="bg1"/>
                </a:solidFill>
              </a:defRPr>
            </a:lvl1pPr>
          </a:lstStyle>
          <a:p>
            <a:pPr rtl="0"/>
            <a:r>
              <a:rPr lang="it-IT" noProof="0"/>
              <a:t>Fare clic sull'icona per aggiungere un'immagine online</a:t>
            </a:r>
          </a:p>
        </p:txBody>
      </p:sp>
      <p:sp>
        <p:nvSpPr>
          <p:cNvPr id="33" name="Segnaposto data 3">
            <a:extLst>
              <a:ext uri="{FF2B5EF4-FFF2-40B4-BE49-F238E27FC236}">
                <a16:creationId xmlns:a16="http://schemas.microsoft.com/office/drawing/2014/main" id="{2A70D14D-B032-42AB-863B-09AB9DB8C758}"/>
              </a:ext>
            </a:extLst>
          </p:cNvPr>
          <p:cNvSpPr>
            <a:spLocks noGrp="1"/>
          </p:cNvSpPr>
          <p:nvPr>
            <p:ph type="dt" sz="half" idx="2"/>
          </p:nvPr>
        </p:nvSpPr>
        <p:spPr>
          <a:xfrm>
            <a:off x="3299460" y="6356350"/>
            <a:ext cx="2709454" cy="365125"/>
          </a:xfrm>
          <a:prstGeom prst="rect">
            <a:avLst/>
          </a:prstGeom>
        </p:spPr>
        <p:txBody>
          <a:bodyPr vert="horz" lIns="91440" tIns="45720" rIns="91440" bIns="45720" rtlCol="0" anchor="ctr"/>
          <a:lstStyle>
            <a:lvl1pPr algn="l">
              <a:defRPr sz="900">
                <a:solidFill>
                  <a:schemeClr val="accent4">
                    <a:lumMod val="20000"/>
                    <a:lumOff val="80000"/>
                  </a:schemeClr>
                </a:solidFill>
              </a:defRPr>
            </a:lvl1pPr>
          </a:lstStyle>
          <a:p>
            <a:pPr rtl="0"/>
            <a:endParaRPr lang="it-IT" noProof="0"/>
          </a:p>
        </p:txBody>
      </p:sp>
      <p:sp>
        <p:nvSpPr>
          <p:cNvPr id="35" name="Segnaposto piè di pagina 4">
            <a:extLst>
              <a:ext uri="{FF2B5EF4-FFF2-40B4-BE49-F238E27FC236}">
                <a16:creationId xmlns:a16="http://schemas.microsoft.com/office/drawing/2014/main" id="{06761B94-9FB3-4CC8-9201-29F6032957EB}"/>
              </a:ext>
            </a:extLst>
          </p:cNvPr>
          <p:cNvSpPr>
            <a:spLocks noGrp="1"/>
          </p:cNvSpPr>
          <p:nvPr>
            <p:ph type="ftr" sz="quarter" idx="3"/>
          </p:nvPr>
        </p:nvSpPr>
        <p:spPr>
          <a:xfrm>
            <a:off x="6183089" y="6356350"/>
            <a:ext cx="2253340" cy="365125"/>
          </a:xfrm>
          <a:prstGeom prst="rect">
            <a:avLst/>
          </a:prstGeom>
        </p:spPr>
        <p:txBody>
          <a:bodyPr vert="horz" lIns="91440" tIns="45720" rIns="91440" bIns="45720" rtlCol="0" anchor="ctr"/>
          <a:lstStyle>
            <a:lvl1pPr algn="ctr">
              <a:defRPr sz="900">
                <a:solidFill>
                  <a:schemeClr val="accent4">
                    <a:lumMod val="20000"/>
                    <a:lumOff val="80000"/>
                  </a:schemeClr>
                </a:solidFill>
              </a:defRPr>
            </a:lvl1pPr>
          </a:lstStyle>
          <a:p>
            <a:pPr rtl="0"/>
            <a:endParaRPr lang="it-IT" noProof="0"/>
          </a:p>
        </p:txBody>
      </p:sp>
      <p:sp>
        <p:nvSpPr>
          <p:cNvPr id="37" name="Segnaposto numero diapositiva 5">
            <a:extLst>
              <a:ext uri="{FF2B5EF4-FFF2-40B4-BE49-F238E27FC236}">
                <a16:creationId xmlns:a16="http://schemas.microsoft.com/office/drawing/2014/main" id="{E3302F78-FDF8-4294-A286-EBE868040B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900">
                <a:solidFill>
                  <a:schemeClr val="accent4">
                    <a:lumMod val="20000"/>
                    <a:lumOff val="80000"/>
                  </a:schemeClr>
                </a:solidFill>
              </a:defRPr>
            </a:lvl1pPr>
          </a:lstStyle>
          <a:p>
            <a:pPr rtl="0"/>
            <a:fld id="{B5CEABB6-07DC-46E8-9B57-56EC44A396E5}" type="slidenum">
              <a:rPr lang="it-IT" noProof="0" smtClean="0"/>
              <a:pPr/>
              <a:t>‹N›</a:t>
            </a:fld>
            <a:endParaRPr lang="it-IT" noProof="0"/>
          </a:p>
        </p:txBody>
      </p:sp>
    </p:spTree>
    <p:extLst>
      <p:ext uri="{BB962C8B-B14F-4D97-AF65-F5344CB8AC3E}">
        <p14:creationId xmlns:p14="http://schemas.microsoft.com/office/powerpoint/2010/main" val="7265751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olo, contenuto e foto">
    <p:bg>
      <p:bgPr>
        <a:solidFill>
          <a:schemeClr val="accent3"/>
        </a:solidFill>
        <a:effectLst/>
      </p:bgPr>
    </p:bg>
    <p:spTree>
      <p:nvGrpSpPr>
        <p:cNvPr id="1" name=""/>
        <p:cNvGrpSpPr/>
        <p:nvPr/>
      </p:nvGrpSpPr>
      <p:grpSpPr>
        <a:xfrm>
          <a:off x="0" y="0"/>
          <a:ext cx="0" cy="0"/>
          <a:chOff x="0" y="0"/>
          <a:chExt cx="0" cy="0"/>
        </a:xfrm>
      </p:grpSpPr>
      <p:sp>
        <p:nvSpPr>
          <p:cNvPr id="29" name="Segnaposto immagine 28">
            <a:extLst>
              <a:ext uri="{FF2B5EF4-FFF2-40B4-BE49-F238E27FC236}">
                <a16:creationId xmlns:a16="http://schemas.microsoft.com/office/drawing/2014/main" id="{D6DBA18F-1861-4C2A-8FFE-4E883AEC0B63}"/>
              </a:ext>
            </a:extLst>
          </p:cNvPr>
          <p:cNvSpPr>
            <a:spLocks noGrp="1"/>
          </p:cNvSpPr>
          <p:nvPr>
            <p:ph type="pic" sz="quarter" idx="10"/>
          </p:nvPr>
        </p:nvSpPr>
        <p:spPr>
          <a:xfrm>
            <a:off x="6092825" y="0"/>
            <a:ext cx="6099175" cy="6251575"/>
          </a:xfrm>
        </p:spPr>
        <p:txBody>
          <a:bodyPr rtlCol="0"/>
          <a:lstStyle/>
          <a:p>
            <a:pPr rtl="0"/>
            <a:r>
              <a:rPr lang="it-IT" noProof="0"/>
              <a:t>Fare clic sull'icona per inserire un'immagine</a:t>
            </a:r>
          </a:p>
        </p:txBody>
      </p:sp>
      <p:sp>
        <p:nvSpPr>
          <p:cNvPr id="2" name="Titolo 1">
            <a:extLst>
              <a:ext uri="{FF2B5EF4-FFF2-40B4-BE49-F238E27FC236}">
                <a16:creationId xmlns:a16="http://schemas.microsoft.com/office/drawing/2014/main" id="{A4AE12D1-08AF-45E9-A34A-BDE9E860BAA2}"/>
              </a:ext>
            </a:extLst>
          </p:cNvPr>
          <p:cNvSpPr>
            <a:spLocks noGrp="1"/>
          </p:cNvSpPr>
          <p:nvPr>
            <p:ph type="title"/>
          </p:nvPr>
        </p:nvSpPr>
        <p:spPr>
          <a:xfrm>
            <a:off x="835025" y="1333500"/>
            <a:ext cx="4493260" cy="1946275"/>
          </a:xfrm>
        </p:spPr>
        <p:txBody>
          <a:bodyPr rtlCol="0" anchor="b">
            <a:normAutofit/>
          </a:bodyPr>
          <a:lstStyle>
            <a:lvl1pPr>
              <a:defRPr sz="3800" b="1">
                <a:solidFill>
                  <a:schemeClr val="bg1"/>
                </a:solidFill>
              </a:defRPr>
            </a:lvl1pPr>
          </a:lstStyle>
          <a:p>
            <a:pPr rtl="0"/>
            <a:r>
              <a:rPr lang="it-IT" noProof="0"/>
              <a:t>Fare clic per modificare lo stile del titolo dello schema</a:t>
            </a:r>
          </a:p>
        </p:txBody>
      </p:sp>
      <p:sp>
        <p:nvSpPr>
          <p:cNvPr id="3" name="Segnaposto contenuto 2">
            <a:extLst>
              <a:ext uri="{FF2B5EF4-FFF2-40B4-BE49-F238E27FC236}">
                <a16:creationId xmlns:a16="http://schemas.microsoft.com/office/drawing/2014/main" id="{BF8F5A6A-E29E-401A-801A-8FD9CAABA7A5}"/>
              </a:ext>
            </a:extLst>
          </p:cNvPr>
          <p:cNvSpPr>
            <a:spLocks noGrp="1"/>
          </p:cNvSpPr>
          <p:nvPr>
            <p:ph idx="1" hasCustomPrompt="1"/>
          </p:nvPr>
        </p:nvSpPr>
        <p:spPr>
          <a:xfrm>
            <a:off x="838200" y="3886200"/>
            <a:ext cx="4493260" cy="2364740"/>
          </a:xfrm>
        </p:spPr>
        <p:txBody>
          <a:bodyPr numCol="2" rtlCol="0">
            <a:normAutofit/>
          </a:bodyPr>
          <a:lstStyle>
            <a:lvl1pPr marL="0" indent="0">
              <a:lnSpc>
                <a:spcPct val="100000"/>
              </a:lnSpc>
              <a:buNone/>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rtl="0"/>
            <a:r>
              <a:rPr lang="it-IT" noProof="0"/>
              <a:t>Fare clic per modificare lo stile del titolo</a:t>
            </a:r>
          </a:p>
        </p:txBody>
      </p:sp>
      <p:sp>
        <p:nvSpPr>
          <p:cNvPr id="9" name="Rettangolo 8">
            <a:extLst>
              <a:ext uri="{FF2B5EF4-FFF2-40B4-BE49-F238E27FC236}">
                <a16:creationId xmlns:a16="http://schemas.microsoft.com/office/drawing/2014/main" id="{806E491E-8435-44CE-B968-83D09EE49881}"/>
              </a:ext>
            </a:extLst>
          </p:cNvPr>
          <p:cNvSpPr/>
          <p:nvPr userDrawn="1"/>
        </p:nvSpPr>
        <p:spPr>
          <a:xfrm>
            <a:off x="6093585" y="6250940"/>
            <a:ext cx="607060" cy="6070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1" name="Rettangolo 10">
            <a:extLst>
              <a:ext uri="{FF2B5EF4-FFF2-40B4-BE49-F238E27FC236}">
                <a16:creationId xmlns:a16="http://schemas.microsoft.com/office/drawing/2014/main" id="{39A03180-44BE-4E4D-BF73-EE5DAD729554}"/>
              </a:ext>
            </a:extLst>
          </p:cNvPr>
          <p:cNvSpPr/>
          <p:nvPr userDrawn="1"/>
        </p:nvSpPr>
        <p:spPr>
          <a:xfrm>
            <a:off x="7313887" y="6252097"/>
            <a:ext cx="607060" cy="6070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3" name="Rettangolo 12">
            <a:extLst>
              <a:ext uri="{FF2B5EF4-FFF2-40B4-BE49-F238E27FC236}">
                <a16:creationId xmlns:a16="http://schemas.microsoft.com/office/drawing/2014/main" id="{7723494C-1FD5-4EBA-8A6B-6C58A70E245E}"/>
              </a:ext>
            </a:extLst>
          </p:cNvPr>
          <p:cNvSpPr/>
          <p:nvPr userDrawn="1"/>
        </p:nvSpPr>
        <p:spPr>
          <a:xfrm>
            <a:off x="7924038" y="6252097"/>
            <a:ext cx="607060" cy="6070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5" name="Rettangolo 14">
            <a:extLst>
              <a:ext uri="{FF2B5EF4-FFF2-40B4-BE49-F238E27FC236}">
                <a16:creationId xmlns:a16="http://schemas.microsoft.com/office/drawing/2014/main" id="{D7B4F5D5-9FB3-40E0-9D7F-F5F040B1600D}"/>
              </a:ext>
            </a:extLst>
          </p:cNvPr>
          <p:cNvSpPr/>
          <p:nvPr userDrawn="1"/>
        </p:nvSpPr>
        <p:spPr>
          <a:xfrm>
            <a:off x="8534189" y="6252097"/>
            <a:ext cx="607060" cy="6070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7" name="Rettangolo 16">
            <a:extLst>
              <a:ext uri="{FF2B5EF4-FFF2-40B4-BE49-F238E27FC236}">
                <a16:creationId xmlns:a16="http://schemas.microsoft.com/office/drawing/2014/main" id="{5E5FAC9F-7B71-487B-85A6-B4F56F65E4C2}"/>
              </a:ext>
            </a:extLst>
          </p:cNvPr>
          <p:cNvSpPr/>
          <p:nvPr userDrawn="1"/>
        </p:nvSpPr>
        <p:spPr>
          <a:xfrm>
            <a:off x="9144340" y="6252097"/>
            <a:ext cx="607060" cy="6070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9" name="Rettangolo 18">
            <a:extLst>
              <a:ext uri="{FF2B5EF4-FFF2-40B4-BE49-F238E27FC236}">
                <a16:creationId xmlns:a16="http://schemas.microsoft.com/office/drawing/2014/main" id="{B4321CDD-C6D0-43F2-A170-9E4DF40B2894}"/>
              </a:ext>
            </a:extLst>
          </p:cNvPr>
          <p:cNvSpPr/>
          <p:nvPr userDrawn="1"/>
        </p:nvSpPr>
        <p:spPr>
          <a:xfrm>
            <a:off x="9754491" y="6252097"/>
            <a:ext cx="607060" cy="6070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1" name="Rettangolo 20">
            <a:extLst>
              <a:ext uri="{FF2B5EF4-FFF2-40B4-BE49-F238E27FC236}">
                <a16:creationId xmlns:a16="http://schemas.microsoft.com/office/drawing/2014/main" id="{CDA8C59A-C559-4262-8FCA-EAC9CF7210A9}"/>
              </a:ext>
            </a:extLst>
          </p:cNvPr>
          <p:cNvSpPr/>
          <p:nvPr userDrawn="1"/>
        </p:nvSpPr>
        <p:spPr>
          <a:xfrm>
            <a:off x="10364642" y="6252097"/>
            <a:ext cx="607060" cy="6070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3" name="Rettangolo 22">
            <a:extLst>
              <a:ext uri="{FF2B5EF4-FFF2-40B4-BE49-F238E27FC236}">
                <a16:creationId xmlns:a16="http://schemas.microsoft.com/office/drawing/2014/main" id="{273707CE-E446-40A9-83AF-F04214AFAEF3}"/>
              </a:ext>
            </a:extLst>
          </p:cNvPr>
          <p:cNvSpPr/>
          <p:nvPr userDrawn="1"/>
        </p:nvSpPr>
        <p:spPr>
          <a:xfrm>
            <a:off x="10974793" y="6252097"/>
            <a:ext cx="607060" cy="6070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5" name="Rettangolo 24">
            <a:extLst>
              <a:ext uri="{FF2B5EF4-FFF2-40B4-BE49-F238E27FC236}">
                <a16:creationId xmlns:a16="http://schemas.microsoft.com/office/drawing/2014/main" id="{ADB05DAC-B1E0-42D0-B507-570CF69E87E7}"/>
              </a:ext>
            </a:extLst>
          </p:cNvPr>
          <p:cNvSpPr/>
          <p:nvPr userDrawn="1"/>
        </p:nvSpPr>
        <p:spPr>
          <a:xfrm>
            <a:off x="11584940" y="6252097"/>
            <a:ext cx="607060" cy="6070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7" name="Rettangolo 26">
            <a:extLst>
              <a:ext uri="{FF2B5EF4-FFF2-40B4-BE49-F238E27FC236}">
                <a16:creationId xmlns:a16="http://schemas.microsoft.com/office/drawing/2014/main" id="{C0FA9F79-40D8-44D3-BDF1-C1310C2FC407}"/>
              </a:ext>
            </a:extLst>
          </p:cNvPr>
          <p:cNvSpPr/>
          <p:nvPr userDrawn="1"/>
        </p:nvSpPr>
        <p:spPr>
          <a:xfrm>
            <a:off x="6703736" y="6252097"/>
            <a:ext cx="607060" cy="6070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 name="Rettangolo 3">
            <a:extLst>
              <a:ext uri="{FF2B5EF4-FFF2-40B4-BE49-F238E27FC236}">
                <a16:creationId xmlns:a16="http://schemas.microsoft.com/office/drawing/2014/main" id="{DDB852A5-9EEB-4624-BADD-F5FF19960517}"/>
              </a:ext>
            </a:extLst>
          </p:cNvPr>
          <p:cNvSpPr/>
          <p:nvPr userDrawn="1"/>
        </p:nvSpPr>
        <p:spPr>
          <a:xfrm>
            <a:off x="835025" y="848032"/>
            <a:ext cx="628650" cy="18225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8" name="Segnaposto data 3">
            <a:extLst>
              <a:ext uri="{FF2B5EF4-FFF2-40B4-BE49-F238E27FC236}">
                <a16:creationId xmlns:a16="http://schemas.microsoft.com/office/drawing/2014/main" id="{E2D1610F-F8AC-4CFC-BF3C-E85A51D67E22}"/>
              </a:ext>
            </a:extLst>
          </p:cNvPr>
          <p:cNvSpPr>
            <a:spLocks noGrp="1"/>
          </p:cNvSpPr>
          <p:nvPr>
            <p:ph type="dt" sz="half" idx="11"/>
          </p:nvPr>
        </p:nvSpPr>
        <p:spPr>
          <a:xfrm>
            <a:off x="835025" y="6356350"/>
            <a:ext cx="806416" cy="365125"/>
          </a:xfrm>
        </p:spPr>
        <p:txBody>
          <a:bodyPr rtlCol="0"/>
          <a:lstStyle>
            <a:lvl1pPr>
              <a:defRPr sz="900">
                <a:solidFill>
                  <a:schemeClr val="accent3">
                    <a:lumMod val="20000"/>
                    <a:lumOff val="80000"/>
                  </a:schemeClr>
                </a:solidFill>
              </a:defRPr>
            </a:lvl1pPr>
          </a:lstStyle>
          <a:p>
            <a:pPr rtl="0"/>
            <a:endParaRPr lang="it-IT" noProof="0"/>
          </a:p>
        </p:txBody>
      </p:sp>
      <p:sp>
        <p:nvSpPr>
          <p:cNvPr id="20" name="Segnaposto piè di pagina 4">
            <a:extLst>
              <a:ext uri="{FF2B5EF4-FFF2-40B4-BE49-F238E27FC236}">
                <a16:creationId xmlns:a16="http://schemas.microsoft.com/office/drawing/2014/main" id="{B9B1A01F-A9EE-4009-8274-36D560D838C7}"/>
              </a:ext>
            </a:extLst>
          </p:cNvPr>
          <p:cNvSpPr>
            <a:spLocks noGrp="1"/>
          </p:cNvSpPr>
          <p:nvPr>
            <p:ph type="ftr" sz="quarter" idx="12"/>
          </p:nvPr>
        </p:nvSpPr>
        <p:spPr>
          <a:xfrm>
            <a:off x="1771957" y="6356350"/>
            <a:ext cx="2590346" cy="365125"/>
          </a:xfrm>
        </p:spPr>
        <p:txBody>
          <a:bodyPr rtlCol="0"/>
          <a:lstStyle>
            <a:lvl1pPr>
              <a:defRPr sz="900">
                <a:solidFill>
                  <a:schemeClr val="accent3">
                    <a:lumMod val="20000"/>
                    <a:lumOff val="80000"/>
                  </a:schemeClr>
                </a:solidFill>
              </a:defRPr>
            </a:lvl1pPr>
          </a:lstStyle>
          <a:p>
            <a:pPr rtl="0"/>
            <a:endParaRPr lang="it-IT" noProof="0"/>
          </a:p>
        </p:txBody>
      </p:sp>
      <p:sp>
        <p:nvSpPr>
          <p:cNvPr id="22" name="Segnaposto numero diapositiva 5">
            <a:extLst>
              <a:ext uri="{FF2B5EF4-FFF2-40B4-BE49-F238E27FC236}">
                <a16:creationId xmlns:a16="http://schemas.microsoft.com/office/drawing/2014/main" id="{816387B0-6878-4D33-A72D-26350FC7B128}"/>
              </a:ext>
            </a:extLst>
          </p:cNvPr>
          <p:cNvSpPr>
            <a:spLocks noGrp="1"/>
          </p:cNvSpPr>
          <p:nvPr>
            <p:ph type="sldNum" sz="quarter" idx="13"/>
          </p:nvPr>
        </p:nvSpPr>
        <p:spPr>
          <a:xfrm>
            <a:off x="4518778" y="6356350"/>
            <a:ext cx="809507" cy="365125"/>
          </a:xfrm>
        </p:spPr>
        <p:txBody>
          <a:bodyPr rtlCol="0"/>
          <a:lstStyle>
            <a:lvl1pPr>
              <a:defRPr sz="900">
                <a:solidFill>
                  <a:schemeClr val="accent3">
                    <a:lumMod val="20000"/>
                    <a:lumOff val="80000"/>
                  </a:schemeClr>
                </a:solidFill>
              </a:defRPr>
            </a:lvl1pPr>
          </a:lstStyle>
          <a:p>
            <a:pPr rtl="0"/>
            <a:fld id="{B5CEABB6-07DC-46E8-9B57-56EC44A396E5}" type="slidenum">
              <a:rPr lang="it-IT" noProof="0" smtClean="0"/>
              <a:pPr/>
              <a:t>‹N›</a:t>
            </a:fld>
            <a:endParaRPr lang="it-IT" noProof="0"/>
          </a:p>
        </p:txBody>
      </p:sp>
    </p:spTree>
    <p:extLst>
      <p:ext uri="{BB962C8B-B14F-4D97-AF65-F5344CB8AC3E}">
        <p14:creationId xmlns:p14="http://schemas.microsoft.com/office/powerpoint/2010/main" val="5436211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hiusura">
    <p:bg>
      <p:bgPr>
        <a:solidFill>
          <a:schemeClr val="accent1"/>
        </a:solidFill>
        <a:effectLst/>
      </p:bgPr>
    </p:bg>
    <p:spTree>
      <p:nvGrpSpPr>
        <p:cNvPr id="1" name=""/>
        <p:cNvGrpSpPr/>
        <p:nvPr/>
      </p:nvGrpSpPr>
      <p:grpSpPr>
        <a:xfrm>
          <a:off x="0" y="0"/>
          <a:ext cx="0" cy="0"/>
          <a:chOff x="0" y="0"/>
          <a:chExt cx="0" cy="0"/>
        </a:xfrm>
      </p:grpSpPr>
      <p:sp>
        <p:nvSpPr>
          <p:cNvPr id="26" name="Rettangolo 25">
            <a:extLst>
              <a:ext uri="{FF2B5EF4-FFF2-40B4-BE49-F238E27FC236}">
                <a16:creationId xmlns:a16="http://schemas.microsoft.com/office/drawing/2014/main" id="{E602CDF5-333B-4D96-98D8-CDFB79A8430E}"/>
              </a:ext>
            </a:extLst>
          </p:cNvPr>
          <p:cNvSpPr/>
          <p:nvPr userDrawn="1"/>
        </p:nvSpPr>
        <p:spPr>
          <a:xfrm>
            <a:off x="10472928" y="3425047"/>
            <a:ext cx="1719072" cy="17190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2" name="Rettangolo 41">
            <a:extLst>
              <a:ext uri="{FF2B5EF4-FFF2-40B4-BE49-F238E27FC236}">
                <a16:creationId xmlns:a16="http://schemas.microsoft.com/office/drawing/2014/main" id="{4BE2D702-5FB5-4F75-B96D-4F210F10EA62}"/>
              </a:ext>
            </a:extLst>
          </p:cNvPr>
          <p:cNvSpPr/>
          <p:nvPr userDrawn="1"/>
        </p:nvSpPr>
        <p:spPr>
          <a:xfrm>
            <a:off x="7044535" y="0"/>
            <a:ext cx="1719072" cy="17190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 name="Titolo 1">
            <a:extLst>
              <a:ext uri="{FF2B5EF4-FFF2-40B4-BE49-F238E27FC236}">
                <a16:creationId xmlns:a16="http://schemas.microsoft.com/office/drawing/2014/main" id="{6C25C416-A3A2-4CF9-9532-2C0BFB51CFDF}"/>
              </a:ext>
            </a:extLst>
          </p:cNvPr>
          <p:cNvSpPr>
            <a:spLocks noGrp="1"/>
          </p:cNvSpPr>
          <p:nvPr>
            <p:ph type="ctrTitle"/>
          </p:nvPr>
        </p:nvSpPr>
        <p:spPr>
          <a:xfrm>
            <a:off x="835025" y="2074089"/>
            <a:ext cx="5522750" cy="1492476"/>
          </a:xfrm>
        </p:spPr>
        <p:txBody>
          <a:bodyPr lIns="0" bIns="0" rtlCol="0" anchor="b">
            <a:normAutofit/>
          </a:bodyPr>
          <a:lstStyle>
            <a:lvl1pPr algn="ctr">
              <a:defRPr lang="en-US" sz="3800" b="1" kern="1200" dirty="0">
                <a:solidFill>
                  <a:schemeClr val="bg1"/>
                </a:solidFill>
                <a:latin typeface="+mj-lt"/>
                <a:ea typeface="+mj-ea"/>
                <a:cs typeface="+mj-cs"/>
              </a:defRPr>
            </a:lvl1pPr>
          </a:lstStyle>
          <a:p>
            <a:pPr rtl="0"/>
            <a:r>
              <a:rPr lang="it-IT" noProof="0"/>
              <a:t>Fare clic per modificare lo stile del titolo dello schema</a:t>
            </a:r>
          </a:p>
        </p:txBody>
      </p:sp>
      <p:sp>
        <p:nvSpPr>
          <p:cNvPr id="9" name="Segnaposto testo 8">
            <a:extLst>
              <a:ext uri="{FF2B5EF4-FFF2-40B4-BE49-F238E27FC236}">
                <a16:creationId xmlns:a16="http://schemas.microsoft.com/office/drawing/2014/main" id="{AEC85266-52B0-409F-8CE4-E444E424D5E1}"/>
              </a:ext>
            </a:extLst>
          </p:cNvPr>
          <p:cNvSpPr>
            <a:spLocks noGrp="1"/>
          </p:cNvSpPr>
          <p:nvPr>
            <p:ph type="body" sz="quarter" idx="13" hasCustomPrompt="1"/>
          </p:nvPr>
        </p:nvSpPr>
        <p:spPr>
          <a:xfrm>
            <a:off x="835025" y="3865635"/>
            <a:ext cx="5522750" cy="1947336"/>
          </a:xfrm>
        </p:spPr>
        <p:txBody>
          <a:bodyPr lIns="0" rtlCol="0">
            <a:normAutofit/>
          </a:bodyPr>
          <a:lstStyle>
            <a:lvl1pPr marL="0" indent="0" algn="ctr">
              <a:lnSpc>
                <a:spcPct val="150000"/>
              </a:lnSpc>
              <a:buNone/>
              <a:defRPr sz="1600">
                <a:solidFill>
                  <a:schemeClr val="bg1"/>
                </a:solidFill>
              </a:defRPr>
            </a:lvl1pPr>
          </a:lstStyle>
          <a:p>
            <a:pPr rtl="0"/>
            <a:r>
              <a:rPr lang="it-IT" noProof="0"/>
              <a:t>Fare clic per modificare lo stile del sottotitolo dello schema</a:t>
            </a:r>
          </a:p>
        </p:txBody>
      </p:sp>
      <p:sp>
        <p:nvSpPr>
          <p:cNvPr id="20" name="Rettangolo 19">
            <a:extLst>
              <a:ext uri="{FF2B5EF4-FFF2-40B4-BE49-F238E27FC236}">
                <a16:creationId xmlns:a16="http://schemas.microsoft.com/office/drawing/2014/main" id="{0455E561-1242-4C3A-8D37-3138CA80547F}"/>
              </a:ext>
            </a:extLst>
          </p:cNvPr>
          <p:cNvSpPr/>
          <p:nvPr userDrawn="1"/>
        </p:nvSpPr>
        <p:spPr>
          <a:xfrm>
            <a:off x="10472928" y="1713063"/>
            <a:ext cx="1719072" cy="17190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4" name="Rettangolo 33">
            <a:extLst>
              <a:ext uri="{FF2B5EF4-FFF2-40B4-BE49-F238E27FC236}">
                <a16:creationId xmlns:a16="http://schemas.microsoft.com/office/drawing/2014/main" id="{1AFF298D-0F6B-4888-9B03-1FDDFE28B82B}"/>
              </a:ext>
            </a:extLst>
          </p:cNvPr>
          <p:cNvSpPr/>
          <p:nvPr userDrawn="1"/>
        </p:nvSpPr>
        <p:spPr>
          <a:xfrm>
            <a:off x="8755907" y="0"/>
            <a:ext cx="1719072" cy="17190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6" name="Rettangolo 35">
            <a:extLst>
              <a:ext uri="{FF2B5EF4-FFF2-40B4-BE49-F238E27FC236}">
                <a16:creationId xmlns:a16="http://schemas.microsoft.com/office/drawing/2014/main" id="{32C19AED-A027-4017-B01A-E1E6583F81C6}"/>
              </a:ext>
            </a:extLst>
          </p:cNvPr>
          <p:cNvSpPr/>
          <p:nvPr userDrawn="1"/>
        </p:nvSpPr>
        <p:spPr>
          <a:xfrm>
            <a:off x="8755907" y="1713063"/>
            <a:ext cx="1719072" cy="171116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8" name="Rettangolo 37">
            <a:extLst>
              <a:ext uri="{FF2B5EF4-FFF2-40B4-BE49-F238E27FC236}">
                <a16:creationId xmlns:a16="http://schemas.microsoft.com/office/drawing/2014/main" id="{728C741F-060F-4718-A57B-A1162A01F72C}"/>
              </a:ext>
            </a:extLst>
          </p:cNvPr>
          <p:cNvSpPr/>
          <p:nvPr userDrawn="1"/>
        </p:nvSpPr>
        <p:spPr>
          <a:xfrm>
            <a:off x="8755907" y="3425047"/>
            <a:ext cx="1719072" cy="17130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6" name="Rettangolo 45">
            <a:extLst>
              <a:ext uri="{FF2B5EF4-FFF2-40B4-BE49-F238E27FC236}">
                <a16:creationId xmlns:a16="http://schemas.microsoft.com/office/drawing/2014/main" id="{667E4DE3-DDB5-444E-86D9-7B201F0BFC0F}"/>
              </a:ext>
            </a:extLst>
          </p:cNvPr>
          <p:cNvSpPr/>
          <p:nvPr userDrawn="1"/>
        </p:nvSpPr>
        <p:spPr>
          <a:xfrm>
            <a:off x="7044535" y="3425047"/>
            <a:ext cx="1719072" cy="171907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53" name="Segnaposto immagine 52">
            <a:extLst>
              <a:ext uri="{FF2B5EF4-FFF2-40B4-BE49-F238E27FC236}">
                <a16:creationId xmlns:a16="http://schemas.microsoft.com/office/drawing/2014/main" id="{7B163DE2-7989-4B1E-8299-5E64777AFA25}"/>
              </a:ext>
            </a:extLst>
          </p:cNvPr>
          <p:cNvSpPr>
            <a:spLocks noGrp="1"/>
          </p:cNvSpPr>
          <p:nvPr>
            <p:ph type="pic" sz="quarter" idx="14"/>
          </p:nvPr>
        </p:nvSpPr>
        <p:spPr>
          <a:xfrm>
            <a:off x="10472928" y="0"/>
            <a:ext cx="1719072" cy="1711166"/>
          </a:xfrm>
          <a:custGeom>
            <a:avLst/>
            <a:gdLst>
              <a:gd name="connsiteX0" fmla="*/ 0 w 1719072"/>
              <a:gd name="connsiteY0" fmla="*/ 0 h 1708970"/>
              <a:gd name="connsiteX1" fmla="*/ 1719072 w 1719072"/>
              <a:gd name="connsiteY1" fmla="*/ 0 h 1708970"/>
              <a:gd name="connsiteX2" fmla="*/ 1719072 w 1719072"/>
              <a:gd name="connsiteY2" fmla="*/ 1708970 h 1708970"/>
              <a:gd name="connsiteX3" fmla="*/ 0 w 1719072"/>
              <a:gd name="connsiteY3" fmla="*/ 1708970 h 1708970"/>
            </a:gdLst>
            <a:ahLst/>
            <a:cxnLst>
              <a:cxn ang="0">
                <a:pos x="connsiteX0" y="connsiteY0"/>
              </a:cxn>
              <a:cxn ang="0">
                <a:pos x="connsiteX1" y="connsiteY1"/>
              </a:cxn>
              <a:cxn ang="0">
                <a:pos x="connsiteX2" y="connsiteY2"/>
              </a:cxn>
              <a:cxn ang="0">
                <a:pos x="connsiteX3" y="connsiteY3"/>
              </a:cxn>
            </a:cxnLst>
            <a:rect l="l" t="t" r="r" b="b"/>
            <a:pathLst>
              <a:path w="1719072" h="1708970">
                <a:moveTo>
                  <a:pt x="0" y="0"/>
                </a:moveTo>
                <a:lnTo>
                  <a:pt x="1719072" y="0"/>
                </a:lnTo>
                <a:lnTo>
                  <a:pt x="1719072" y="1708970"/>
                </a:lnTo>
                <a:lnTo>
                  <a:pt x="0" y="1708970"/>
                </a:lnTo>
                <a:close/>
              </a:path>
            </a:pathLst>
          </a:custGeom>
        </p:spPr>
        <p:txBody>
          <a:bodyPr wrap="square" rtlCol="0">
            <a:noAutofit/>
          </a:bodyPr>
          <a:lstStyle/>
          <a:p>
            <a:pPr rtl="0"/>
            <a:r>
              <a:rPr lang="it-IT" noProof="0"/>
              <a:t>Fare clic sull'icona per inserire un'immagine</a:t>
            </a:r>
          </a:p>
        </p:txBody>
      </p:sp>
      <p:sp>
        <p:nvSpPr>
          <p:cNvPr id="55" name="Segnaposto immagine 54">
            <a:extLst>
              <a:ext uri="{FF2B5EF4-FFF2-40B4-BE49-F238E27FC236}">
                <a16:creationId xmlns:a16="http://schemas.microsoft.com/office/drawing/2014/main" id="{683976C8-BDBA-48C4-AC83-73D1D8F0F14C}"/>
              </a:ext>
            </a:extLst>
          </p:cNvPr>
          <p:cNvSpPr>
            <a:spLocks noGrp="1"/>
          </p:cNvSpPr>
          <p:nvPr>
            <p:ph type="pic" sz="quarter" idx="15"/>
          </p:nvPr>
        </p:nvSpPr>
        <p:spPr>
          <a:xfrm>
            <a:off x="10472928" y="5138928"/>
            <a:ext cx="1719072" cy="1719072"/>
          </a:xfrm>
          <a:custGeom>
            <a:avLst/>
            <a:gdLst>
              <a:gd name="connsiteX0" fmla="*/ 0 w 1719072"/>
              <a:gd name="connsiteY0" fmla="*/ 0 h 1719072"/>
              <a:gd name="connsiteX1" fmla="*/ 1719072 w 1719072"/>
              <a:gd name="connsiteY1" fmla="*/ 0 h 1719072"/>
              <a:gd name="connsiteX2" fmla="*/ 1719072 w 1719072"/>
              <a:gd name="connsiteY2" fmla="*/ 1719072 h 1719072"/>
              <a:gd name="connsiteX3" fmla="*/ 0 w 1719072"/>
              <a:gd name="connsiteY3" fmla="*/ 1719072 h 1719072"/>
            </a:gdLst>
            <a:ahLst/>
            <a:cxnLst>
              <a:cxn ang="0">
                <a:pos x="connsiteX0" y="connsiteY0"/>
              </a:cxn>
              <a:cxn ang="0">
                <a:pos x="connsiteX1" y="connsiteY1"/>
              </a:cxn>
              <a:cxn ang="0">
                <a:pos x="connsiteX2" y="connsiteY2"/>
              </a:cxn>
              <a:cxn ang="0">
                <a:pos x="connsiteX3" y="connsiteY3"/>
              </a:cxn>
            </a:cxnLst>
            <a:rect l="l" t="t" r="r" b="b"/>
            <a:pathLst>
              <a:path w="1719072" h="1719072">
                <a:moveTo>
                  <a:pt x="0" y="0"/>
                </a:moveTo>
                <a:lnTo>
                  <a:pt x="1719072" y="0"/>
                </a:lnTo>
                <a:lnTo>
                  <a:pt x="1719072" y="1719072"/>
                </a:lnTo>
                <a:lnTo>
                  <a:pt x="0" y="1719072"/>
                </a:lnTo>
                <a:close/>
              </a:path>
            </a:pathLst>
          </a:custGeom>
        </p:spPr>
        <p:txBody>
          <a:bodyPr wrap="square" rtlCol="0">
            <a:noAutofit/>
          </a:bodyPr>
          <a:lstStyle/>
          <a:p>
            <a:pPr rtl="0"/>
            <a:r>
              <a:rPr lang="it-IT" noProof="0"/>
              <a:t>Fare clic sull'icona per inserire un'immagine</a:t>
            </a:r>
          </a:p>
        </p:txBody>
      </p:sp>
      <p:sp>
        <p:nvSpPr>
          <p:cNvPr id="54" name="Segnaposto immagine 53">
            <a:extLst>
              <a:ext uri="{FF2B5EF4-FFF2-40B4-BE49-F238E27FC236}">
                <a16:creationId xmlns:a16="http://schemas.microsoft.com/office/drawing/2014/main" id="{71082593-1DC5-43B5-947C-7963DD90EBD9}"/>
              </a:ext>
            </a:extLst>
          </p:cNvPr>
          <p:cNvSpPr>
            <a:spLocks noGrp="1"/>
          </p:cNvSpPr>
          <p:nvPr>
            <p:ph type="pic" sz="quarter" idx="16"/>
          </p:nvPr>
        </p:nvSpPr>
        <p:spPr>
          <a:xfrm>
            <a:off x="7044535" y="1713063"/>
            <a:ext cx="1711372" cy="1711984"/>
          </a:xfrm>
          <a:custGeom>
            <a:avLst/>
            <a:gdLst>
              <a:gd name="connsiteX0" fmla="*/ 0 w 1719072"/>
              <a:gd name="connsiteY0" fmla="*/ 0 h 1719072"/>
              <a:gd name="connsiteX1" fmla="*/ 1719072 w 1719072"/>
              <a:gd name="connsiteY1" fmla="*/ 0 h 1719072"/>
              <a:gd name="connsiteX2" fmla="*/ 1719072 w 1719072"/>
              <a:gd name="connsiteY2" fmla="*/ 1719072 h 1719072"/>
              <a:gd name="connsiteX3" fmla="*/ 0 w 1719072"/>
              <a:gd name="connsiteY3" fmla="*/ 1719072 h 1719072"/>
            </a:gdLst>
            <a:ahLst/>
            <a:cxnLst>
              <a:cxn ang="0">
                <a:pos x="connsiteX0" y="connsiteY0"/>
              </a:cxn>
              <a:cxn ang="0">
                <a:pos x="connsiteX1" y="connsiteY1"/>
              </a:cxn>
              <a:cxn ang="0">
                <a:pos x="connsiteX2" y="connsiteY2"/>
              </a:cxn>
              <a:cxn ang="0">
                <a:pos x="connsiteX3" y="connsiteY3"/>
              </a:cxn>
            </a:cxnLst>
            <a:rect l="l" t="t" r="r" b="b"/>
            <a:pathLst>
              <a:path w="1719072" h="1719072">
                <a:moveTo>
                  <a:pt x="0" y="0"/>
                </a:moveTo>
                <a:lnTo>
                  <a:pt x="1719072" y="0"/>
                </a:lnTo>
                <a:lnTo>
                  <a:pt x="1719072" y="1719072"/>
                </a:lnTo>
                <a:lnTo>
                  <a:pt x="0" y="1719072"/>
                </a:lnTo>
                <a:close/>
              </a:path>
            </a:pathLst>
          </a:custGeom>
        </p:spPr>
        <p:txBody>
          <a:bodyPr wrap="square" rtlCol="0">
            <a:noAutofit/>
          </a:bodyPr>
          <a:lstStyle/>
          <a:p>
            <a:pPr rtl="0"/>
            <a:r>
              <a:rPr lang="it-IT" noProof="0"/>
              <a:t>Fare clic sull'icona per inserire un'immagine</a:t>
            </a:r>
          </a:p>
        </p:txBody>
      </p:sp>
      <p:sp>
        <p:nvSpPr>
          <p:cNvPr id="23" name="Segnaposto data 3">
            <a:extLst>
              <a:ext uri="{FF2B5EF4-FFF2-40B4-BE49-F238E27FC236}">
                <a16:creationId xmlns:a16="http://schemas.microsoft.com/office/drawing/2014/main" id="{B5DBA416-A900-41C7-B41E-F9D99DE451D5}"/>
              </a:ext>
            </a:extLst>
          </p:cNvPr>
          <p:cNvSpPr>
            <a:spLocks noGrp="1"/>
          </p:cNvSpPr>
          <p:nvPr>
            <p:ph type="dt" sz="half" idx="11"/>
          </p:nvPr>
        </p:nvSpPr>
        <p:spPr>
          <a:xfrm>
            <a:off x="835025" y="6356350"/>
            <a:ext cx="806416" cy="365125"/>
          </a:xfrm>
        </p:spPr>
        <p:txBody>
          <a:bodyPr rtlCol="0"/>
          <a:lstStyle>
            <a:lvl1pPr>
              <a:defRPr sz="900">
                <a:solidFill>
                  <a:schemeClr val="accent1">
                    <a:lumMod val="20000"/>
                    <a:lumOff val="80000"/>
                  </a:schemeClr>
                </a:solidFill>
              </a:defRPr>
            </a:lvl1pPr>
          </a:lstStyle>
          <a:p>
            <a:pPr rtl="0"/>
            <a:endParaRPr lang="it-IT" noProof="0"/>
          </a:p>
        </p:txBody>
      </p:sp>
      <p:sp>
        <p:nvSpPr>
          <p:cNvPr id="24" name="Segnaposto piè di pagina 4">
            <a:extLst>
              <a:ext uri="{FF2B5EF4-FFF2-40B4-BE49-F238E27FC236}">
                <a16:creationId xmlns:a16="http://schemas.microsoft.com/office/drawing/2014/main" id="{994B7D60-DBB5-47AC-87E6-7194D4E37CFE}"/>
              </a:ext>
            </a:extLst>
          </p:cNvPr>
          <p:cNvSpPr>
            <a:spLocks noGrp="1"/>
          </p:cNvSpPr>
          <p:nvPr>
            <p:ph type="ftr" sz="quarter" idx="12"/>
          </p:nvPr>
        </p:nvSpPr>
        <p:spPr>
          <a:xfrm>
            <a:off x="1771957" y="6356350"/>
            <a:ext cx="3660014" cy="365125"/>
          </a:xfrm>
        </p:spPr>
        <p:txBody>
          <a:bodyPr rtlCol="0"/>
          <a:lstStyle>
            <a:lvl1pPr>
              <a:defRPr sz="900">
                <a:solidFill>
                  <a:schemeClr val="accent1">
                    <a:lumMod val="20000"/>
                    <a:lumOff val="80000"/>
                  </a:schemeClr>
                </a:solidFill>
              </a:defRPr>
            </a:lvl1pPr>
          </a:lstStyle>
          <a:p>
            <a:pPr rtl="0"/>
            <a:endParaRPr lang="it-IT" noProof="0"/>
          </a:p>
        </p:txBody>
      </p:sp>
      <p:sp>
        <p:nvSpPr>
          <p:cNvPr id="25" name="Segnaposto numero diapositiva 5">
            <a:extLst>
              <a:ext uri="{FF2B5EF4-FFF2-40B4-BE49-F238E27FC236}">
                <a16:creationId xmlns:a16="http://schemas.microsoft.com/office/drawing/2014/main" id="{B1B87CF0-D8F7-4D29-BF5C-58C43C97C9BE}"/>
              </a:ext>
            </a:extLst>
          </p:cNvPr>
          <p:cNvSpPr>
            <a:spLocks noGrp="1"/>
          </p:cNvSpPr>
          <p:nvPr>
            <p:ph type="sldNum" sz="quarter" idx="20"/>
          </p:nvPr>
        </p:nvSpPr>
        <p:spPr>
          <a:xfrm>
            <a:off x="5548268" y="6356350"/>
            <a:ext cx="809507" cy="365125"/>
          </a:xfrm>
        </p:spPr>
        <p:txBody>
          <a:bodyPr rtlCol="0"/>
          <a:lstStyle>
            <a:lvl1pPr>
              <a:defRPr sz="900">
                <a:solidFill>
                  <a:schemeClr val="accent1">
                    <a:lumMod val="20000"/>
                    <a:lumOff val="80000"/>
                  </a:schemeClr>
                </a:solidFill>
              </a:defRPr>
            </a:lvl1pPr>
          </a:lstStyle>
          <a:p>
            <a:pPr rtl="0"/>
            <a:fld id="{B5CEABB6-07DC-46E8-9B57-56EC44A396E5}" type="slidenum">
              <a:rPr lang="it-IT" noProof="0" smtClean="0"/>
              <a:pPr/>
              <a:t>‹N›</a:t>
            </a:fld>
            <a:endParaRPr lang="it-IT" noProof="0"/>
          </a:p>
        </p:txBody>
      </p:sp>
      <p:sp>
        <p:nvSpPr>
          <p:cNvPr id="40" name="Rettangolo 39">
            <a:extLst>
              <a:ext uri="{FF2B5EF4-FFF2-40B4-BE49-F238E27FC236}">
                <a16:creationId xmlns:a16="http://schemas.microsoft.com/office/drawing/2014/main" id="{597D0707-6223-4E41-9E36-C3BF6C78CA4D}"/>
              </a:ext>
            </a:extLst>
          </p:cNvPr>
          <p:cNvSpPr/>
          <p:nvPr userDrawn="1"/>
        </p:nvSpPr>
        <p:spPr>
          <a:xfrm>
            <a:off x="8755907" y="5138928"/>
            <a:ext cx="1719072" cy="171907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8" name="Rettangolo 47">
            <a:extLst>
              <a:ext uri="{FF2B5EF4-FFF2-40B4-BE49-F238E27FC236}">
                <a16:creationId xmlns:a16="http://schemas.microsoft.com/office/drawing/2014/main" id="{2447C29C-1D94-4217-A4D7-E0E0A8CACEBC}"/>
              </a:ext>
            </a:extLst>
          </p:cNvPr>
          <p:cNvSpPr/>
          <p:nvPr userDrawn="1"/>
        </p:nvSpPr>
        <p:spPr>
          <a:xfrm>
            <a:off x="7044535" y="5138928"/>
            <a:ext cx="1719072" cy="17190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Tree>
    <p:extLst>
      <p:ext uri="{BB962C8B-B14F-4D97-AF65-F5344CB8AC3E}">
        <p14:creationId xmlns:p14="http://schemas.microsoft.com/office/powerpoint/2010/main" val="1807436239"/>
      </p:ext>
    </p:extLst>
  </p:cSld>
  <p:clrMapOvr>
    <a:masterClrMapping/>
  </p:clrMapOvr>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contenuto e 2 foto">
    <p:bg>
      <p:bgPr>
        <a:solidFill>
          <a:schemeClr val="accent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AE12D1-08AF-45E9-A34A-BDE9E860BAA2}"/>
              </a:ext>
            </a:extLst>
          </p:cNvPr>
          <p:cNvSpPr>
            <a:spLocks noGrp="1"/>
          </p:cNvSpPr>
          <p:nvPr>
            <p:ph type="title"/>
          </p:nvPr>
        </p:nvSpPr>
        <p:spPr>
          <a:xfrm>
            <a:off x="7442200" y="1599882"/>
            <a:ext cx="3911600" cy="928688"/>
          </a:xfrm>
        </p:spPr>
        <p:txBody>
          <a:bodyPr lIns="0" rtlCol="0" anchor="t">
            <a:normAutofit/>
          </a:bodyPr>
          <a:lstStyle>
            <a:lvl1pPr>
              <a:defRPr sz="3800" b="1">
                <a:solidFill>
                  <a:schemeClr val="bg1"/>
                </a:solidFill>
              </a:defRPr>
            </a:lvl1pPr>
          </a:lstStyle>
          <a:p>
            <a:pPr rtl="0"/>
            <a:r>
              <a:rPr lang="it-IT" noProof="0"/>
              <a:t>Fare clic per modificare lo stile del titolo dello schema</a:t>
            </a:r>
          </a:p>
        </p:txBody>
      </p:sp>
      <p:sp>
        <p:nvSpPr>
          <p:cNvPr id="3" name="Segnaposto contenuto 2">
            <a:extLst>
              <a:ext uri="{FF2B5EF4-FFF2-40B4-BE49-F238E27FC236}">
                <a16:creationId xmlns:a16="http://schemas.microsoft.com/office/drawing/2014/main" id="{BF8F5A6A-E29E-401A-801A-8FD9CAABA7A5}"/>
              </a:ext>
            </a:extLst>
          </p:cNvPr>
          <p:cNvSpPr>
            <a:spLocks noGrp="1"/>
          </p:cNvSpPr>
          <p:nvPr>
            <p:ph idx="1" hasCustomPrompt="1"/>
          </p:nvPr>
        </p:nvSpPr>
        <p:spPr>
          <a:xfrm>
            <a:off x="7442200" y="2667000"/>
            <a:ext cx="3911600" cy="3438144"/>
          </a:xfrm>
        </p:spPr>
        <p:txBody>
          <a:bodyPr lIns="0" numCol="1" rtlCol="0">
            <a:normAutofit/>
          </a:bodyPr>
          <a:lstStyle>
            <a:lvl1pPr marL="0" indent="0">
              <a:lnSpc>
                <a:spcPct val="100000"/>
              </a:lnSpc>
              <a:buNone/>
              <a:defRPr sz="16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rtl="0"/>
            <a:r>
              <a:rPr lang="it-IT" noProof="0"/>
              <a:t>Fare clic per modificare lo stile del titolo</a:t>
            </a:r>
          </a:p>
        </p:txBody>
      </p:sp>
      <p:sp>
        <p:nvSpPr>
          <p:cNvPr id="4" name="Segnaposto data 3">
            <a:extLst>
              <a:ext uri="{FF2B5EF4-FFF2-40B4-BE49-F238E27FC236}">
                <a16:creationId xmlns:a16="http://schemas.microsoft.com/office/drawing/2014/main" id="{3EDAC16E-5725-4AC1-AB85-871F25D26688}"/>
              </a:ext>
            </a:extLst>
          </p:cNvPr>
          <p:cNvSpPr>
            <a:spLocks noGrp="1"/>
          </p:cNvSpPr>
          <p:nvPr>
            <p:ph type="dt" sz="half" idx="10"/>
          </p:nvPr>
        </p:nvSpPr>
        <p:spPr>
          <a:xfrm>
            <a:off x="7442200" y="6356350"/>
            <a:ext cx="1005116" cy="365125"/>
          </a:xfrm>
        </p:spPr>
        <p:txBody>
          <a:bodyPr lIns="0" rtlCol="0"/>
          <a:lstStyle>
            <a:lvl1pPr>
              <a:defRPr sz="900">
                <a:solidFill>
                  <a:schemeClr val="accent1">
                    <a:lumMod val="20000"/>
                    <a:lumOff val="80000"/>
                  </a:schemeClr>
                </a:solidFill>
              </a:defRPr>
            </a:lvl1pPr>
          </a:lstStyle>
          <a:p>
            <a:pPr rtl="0"/>
            <a:endParaRPr lang="it-IT" noProof="0"/>
          </a:p>
        </p:txBody>
      </p:sp>
      <p:sp>
        <p:nvSpPr>
          <p:cNvPr id="5" name="Segnaposto piè di pagina 4">
            <a:extLst>
              <a:ext uri="{FF2B5EF4-FFF2-40B4-BE49-F238E27FC236}">
                <a16:creationId xmlns:a16="http://schemas.microsoft.com/office/drawing/2014/main" id="{FD10B5D8-71E9-48DC-A04C-559359603CB0}"/>
              </a:ext>
            </a:extLst>
          </p:cNvPr>
          <p:cNvSpPr>
            <a:spLocks noGrp="1"/>
          </p:cNvSpPr>
          <p:nvPr>
            <p:ph type="ftr" sz="quarter" idx="11"/>
          </p:nvPr>
        </p:nvSpPr>
        <p:spPr>
          <a:xfrm>
            <a:off x="8588829" y="6356350"/>
            <a:ext cx="1981200" cy="365125"/>
          </a:xfrm>
        </p:spPr>
        <p:txBody>
          <a:bodyPr rtlCol="0"/>
          <a:lstStyle>
            <a:lvl1pPr>
              <a:defRPr sz="900">
                <a:solidFill>
                  <a:schemeClr val="accent1">
                    <a:lumMod val="20000"/>
                    <a:lumOff val="80000"/>
                  </a:schemeClr>
                </a:solidFill>
              </a:defRPr>
            </a:lvl1pPr>
          </a:lstStyle>
          <a:p>
            <a:pPr rtl="0"/>
            <a:endParaRPr lang="it-IT" noProof="0"/>
          </a:p>
        </p:txBody>
      </p:sp>
      <p:sp>
        <p:nvSpPr>
          <p:cNvPr id="6" name="Segnaposto numero diapositiva 5">
            <a:extLst>
              <a:ext uri="{FF2B5EF4-FFF2-40B4-BE49-F238E27FC236}">
                <a16:creationId xmlns:a16="http://schemas.microsoft.com/office/drawing/2014/main" id="{A0FDD81F-9379-48E6-9B14-83486F920A39}"/>
              </a:ext>
            </a:extLst>
          </p:cNvPr>
          <p:cNvSpPr>
            <a:spLocks noGrp="1"/>
          </p:cNvSpPr>
          <p:nvPr>
            <p:ph type="sldNum" sz="quarter" idx="12"/>
          </p:nvPr>
        </p:nvSpPr>
        <p:spPr>
          <a:xfrm>
            <a:off x="10711542" y="6356350"/>
            <a:ext cx="642257" cy="365125"/>
          </a:xfrm>
        </p:spPr>
        <p:txBody>
          <a:bodyPr rtlCol="0"/>
          <a:lstStyle>
            <a:lvl1pPr>
              <a:defRPr sz="900">
                <a:solidFill>
                  <a:schemeClr val="accent1">
                    <a:lumMod val="20000"/>
                    <a:lumOff val="80000"/>
                  </a:schemeClr>
                </a:solidFill>
              </a:defRPr>
            </a:lvl1pPr>
          </a:lstStyle>
          <a:p>
            <a:pPr rtl="0"/>
            <a:fld id="{B5CEABB6-07DC-46E8-9B57-56EC44A396E5}" type="slidenum">
              <a:rPr lang="it-IT" noProof="0" smtClean="0"/>
              <a:pPr/>
              <a:t>‹N›</a:t>
            </a:fld>
            <a:endParaRPr lang="it-IT" noProof="0"/>
          </a:p>
        </p:txBody>
      </p:sp>
      <p:sp>
        <p:nvSpPr>
          <p:cNvPr id="9" name="Rettangolo 8">
            <a:extLst>
              <a:ext uri="{FF2B5EF4-FFF2-40B4-BE49-F238E27FC236}">
                <a16:creationId xmlns:a16="http://schemas.microsoft.com/office/drawing/2014/main" id="{A17ADB92-0B1B-4197-89C6-501F17064283}"/>
              </a:ext>
            </a:extLst>
          </p:cNvPr>
          <p:cNvSpPr>
            <a:spLocks noChangeAspect="1"/>
          </p:cNvSpPr>
          <p:nvPr userDrawn="1"/>
        </p:nvSpPr>
        <p:spPr>
          <a:xfrm>
            <a:off x="0" y="3435096"/>
            <a:ext cx="3438144" cy="343814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5" name="Rettangolo 14">
            <a:extLst>
              <a:ext uri="{FF2B5EF4-FFF2-40B4-BE49-F238E27FC236}">
                <a16:creationId xmlns:a16="http://schemas.microsoft.com/office/drawing/2014/main" id="{9A6E6F19-D213-4BFC-8D80-D66C9D2BD837}"/>
              </a:ext>
            </a:extLst>
          </p:cNvPr>
          <p:cNvSpPr>
            <a:spLocks noChangeAspect="1"/>
          </p:cNvSpPr>
          <p:nvPr userDrawn="1"/>
        </p:nvSpPr>
        <p:spPr>
          <a:xfrm>
            <a:off x="3429000" y="0"/>
            <a:ext cx="3438144" cy="3455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8" name="Segnaposto immagine 17">
            <a:extLst>
              <a:ext uri="{FF2B5EF4-FFF2-40B4-BE49-F238E27FC236}">
                <a16:creationId xmlns:a16="http://schemas.microsoft.com/office/drawing/2014/main" id="{2B2F89B6-A8D2-4031-8B1F-E4A466C20276}"/>
              </a:ext>
            </a:extLst>
          </p:cNvPr>
          <p:cNvSpPr>
            <a:spLocks noGrp="1"/>
          </p:cNvSpPr>
          <p:nvPr>
            <p:ph type="pic" sz="quarter" idx="13"/>
          </p:nvPr>
        </p:nvSpPr>
        <p:spPr>
          <a:xfrm>
            <a:off x="-4572" y="0"/>
            <a:ext cx="3438144" cy="3438144"/>
          </a:xfrm>
          <a:custGeom>
            <a:avLst/>
            <a:gdLst>
              <a:gd name="connsiteX0" fmla="*/ 0 w 3429000"/>
              <a:gd name="connsiteY0" fmla="*/ 0 h 3429000"/>
              <a:gd name="connsiteX1" fmla="*/ 3429000 w 3429000"/>
              <a:gd name="connsiteY1" fmla="*/ 0 h 3429000"/>
              <a:gd name="connsiteX2" fmla="*/ 3429000 w 3429000"/>
              <a:gd name="connsiteY2" fmla="*/ 3429000 h 3429000"/>
              <a:gd name="connsiteX3" fmla="*/ 0 w 3429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3429000" h="3429000">
                <a:moveTo>
                  <a:pt x="0" y="0"/>
                </a:moveTo>
                <a:lnTo>
                  <a:pt x="3429000" y="0"/>
                </a:lnTo>
                <a:lnTo>
                  <a:pt x="3429000" y="3429000"/>
                </a:lnTo>
                <a:lnTo>
                  <a:pt x="0" y="3429000"/>
                </a:lnTo>
                <a:close/>
              </a:path>
            </a:pathLst>
          </a:custGeom>
        </p:spPr>
        <p:txBody>
          <a:bodyPr wrap="square" rtlCol="0">
            <a:noAutofit/>
          </a:bodyPr>
          <a:lstStyle/>
          <a:p>
            <a:pPr rtl="0"/>
            <a:r>
              <a:rPr lang="it-IT" noProof="0"/>
              <a:t>Fare clic sull'icona per inserire un'immagine</a:t>
            </a:r>
          </a:p>
        </p:txBody>
      </p:sp>
      <p:sp>
        <p:nvSpPr>
          <p:cNvPr id="21" name="Segnaposto immagine 20">
            <a:extLst>
              <a:ext uri="{FF2B5EF4-FFF2-40B4-BE49-F238E27FC236}">
                <a16:creationId xmlns:a16="http://schemas.microsoft.com/office/drawing/2014/main" id="{73B27F20-1796-4DA8-9840-EFA1E9ABA07E}"/>
              </a:ext>
            </a:extLst>
          </p:cNvPr>
          <p:cNvSpPr>
            <a:spLocks noGrp="1"/>
          </p:cNvSpPr>
          <p:nvPr>
            <p:ph type="pic" sz="quarter" idx="14"/>
          </p:nvPr>
        </p:nvSpPr>
        <p:spPr>
          <a:xfrm>
            <a:off x="3433572" y="3443974"/>
            <a:ext cx="3429000" cy="3422904"/>
          </a:xfrm>
          <a:custGeom>
            <a:avLst/>
            <a:gdLst>
              <a:gd name="connsiteX0" fmla="*/ 0 w 3429000"/>
              <a:gd name="connsiteY0" fmla="*/ 0 h 3429000"/>
              <a:gd name="connsiteX1" fmla="*/ 3429000 w 3429000"/>
              <a:gd name="connsiteY1" fmla="*/ 0 h 3429000"/>
              <a:gd name="connsiteX2" fmla="*/ 3429000 w 3429000"/>
              <a:gd name="connsiteY2" fmla="*/ 3429000 h 3429000"/>
              <a:gd name="connsiteX3" fmla="*/ 0 w 3429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3429000" h="3429000">
                <a:moveTo>
                  <a:pt x="0" y="0"/>
                </a:moveTo>
                <a:lnTo>
                  <a:pt x="3429000" y="0"/>
                </a:lnTo>
                <a:lnTo>
                  <a:pt x="3429000" y="3429000"/>
                </a:lnTo>
                <a:lnTo>
                  <a:pt x="0" y="3429000"/>
                </a:lnTo>
                <a:close/>
              </a:path>
            </a:pathLst>
          </a:custGeom>
        </p:spPr>
        <p:txBody>
          <a:bodyPr wrap="square" rtlCol="0">
            <a:noAutofit/>
          </a:bodyPr>
          <a:lstStyle/>
          <a:p>
            <a:pPr rtl="0"/>
            <a:r>
              <a:rPr lang="it-IT" noProof="0"/>
              <a:t>Fare clic sull'icona per inserire un'immagine</a:t>
            </a:r>
          </a:p>
        </p:txBody>
      </p:sp>
      <p:sp>
        <p:nvSpPr>
          <p:cNvPr id="23" name="Rettangolo 22">
            <a:extLst>
              <a:ext uri="{FF2B5EF4-FFF2-40B4-BE49-F238E27FC236}">
                <a16:creationId xmlns:a16="http://schemas.microsoft.com/office/drawing/2014/main" id="{D52BCC36-E2CF-410A-AD2C-722D76849BDC}"/>
              </a:ext>
            </a:extLst>
          </p:cNvPr>
          <p:cNvSpPr/>
          <p:nvPr userDrawn="1"/>
        </p:nvSpPr>
        <p:spPr>
          <a:xfrm>
            <a:off x="7442200" y="1134423"/>
            <a:ext cx="628650" cy="18225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Tree>
    <p:extLst>
      <p:ext uri="{BB962C8B-B14F-4D97-AF65-F5344CB8AC3E}">
        <p14:creationId xmlns:p14="http://schemas.microsoft.com/office/powerpoint/2010/main" val="1452801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olo, contenuto e foto grande">
    <p:bg>
      <p:bgPr>
        <a:solidFill>
          <a:schemeClr val="accent3"/>
        </a:solidFill>
        <a:effectLst/>
      </p:bgPr>
    </p:bg>
    <p:spTree>
      <p:nvGrpSpPr>
        <p:cNvPr id="1" name=""/>
        <p:cNvGrpSpPr/>
        <p:nvPr/>
      </p:nvGrpSpPr>
      <p:grpSpPr>
        <a:xfrm>
          <a:off x="0" y="0"/>
          <a:ext cx="0" cy="0"/>
          <a:chOff x="0" y="0"/>
          <a:chExt cx="0" cy="0"/>
        </a:xfrm>
      </p:grpSpPr>
      <p:sp>
        <p:nvSpPr>
          <p:cNvPr id="8" name="Segnaposto immagine 7">
            <a:extLst>
              <a:ext uri="{FF2B5EF4-FFF2-40B4-BE49-F238E27FC236}">
                <a16:creationId xmlns:a16="http://schemas.microsoft.com/office/drawing/2014/main" id="{C4E9CD21-8789-4906-BCC9-B0591D828550}"/>
              </a:ext>
            </a:extLst>
          </p:cNvPr>
          <p:cNvSpPr>
            <a:spLocks noGrp="1"/>
          </p:cNvSpPr>
          <p:nvPr>
            <p:ph type="pic" sz="quarter" idx="10"/>
          </p:nvPr>
        </p:nvSpPr>
        <p:spPr>
          <a:xfrm>
            <a:off x="342900" y="0"/>
            <a:ext cx="11849100" cy="6858000"/>
          </a:xfrm>
        </p:spPr>
        <p:txBody>
          <a:bodyPr rtlCol="0"/>
          <a:lstStyle/>
          <a:p>
            <a:pPr rtl="0"/>
            <a:r>
              <a:rPr lang="it-IT" noProof="0"/>
              <a:t>Fare clic sull'icona per inserire un'immagine</a:t>
            </a:r>
          </a:p>
        </p:txBody>
      </p:sp>
      <p:sp>
        <p:nvSpPr>
          <p:cNvPr id="2" name="Titolo 1">
            <a:extLst>
              <a:ext uri="{FF2B5EF4-FFF2-40B4-BE49-F238E27FC236}">
                <a16:creationId xmlns:a16="http://schemas.microsoft.com/office/drawing/2014/main" id="{A4AE12D1-08AF-45E9-A34A-BDE9E860BAA2}"/>
              </a:ext>
            </a:extLst>
          </p:cNvPr>
          <p:cNvSpPr>
            <a:spLocks noGrp="1"/>
          </p:cNvSpPr>
          <p:nvPr>
            <p:ph type="title" hasCustomPrompt="1"/>
          </p:nvPr>
        </p:nvSpPr>
        <p:spPr>
          <a:xfrm>
            <a:off x="1130299" y="1619250"/>
            <a:ext cx="4813301" cy="1325563"/>
          </a:xfrm>
        </p:spPr>
        <p:txBody>
          <a:bodyPr lIns="0" rtlCol="0" anchor="b">
            <a:normAutofit/>
          </a:bodyPr>
          <a:lstStyle>
            <a:lvl1pPr marL="0" algn="l" defTabSz="914400" rtl="0" eaLnBrk="1" latinLnBrk="0" hangingPunct="1">
              <a:lnSpc>
                <a:spcPct val="90000"/>
              </a:lnSpc>
              <a:spcBef>
                <a:spcPct val="0"/>
              </a:spcBef>
              <a:buNone/>
              <a:defRPr lang="en-US" sz="3800" b="1" kern="1200" dirty="0">
                <a:solidFill>
                  <a:schemeClr val="bg1"/>
                </a:solidFill>
                <a:latin typeface="+mj-lt"/>
                <a:ea typeface="+mj-ea"/>
                <a:cs typeface="+mj-cs"/>
              </a:defRPr>
            </a:lvl1pPr>
          </a:lstStyle>
          <a:p>
            <a:pPr rtl="0"/>
            <a:r>
              <a:rPr lang="it-IT" noProof="0"/>
              <a:t>Fai clic per modificare il titolo master </a:t>
            </a:r>
          </a:p>
        </p:txBody>
      </p:sp>
      <p:sp>
        <p:nvSpPr>
          <p:cNvPr id="3" name="Segnaposto contenuto 2">
            <a:extLst>
              <a:ext uri="{FF2B5EF4-FFF2-40B4-BE49-F238E27FC236}">
                <a16:creationId xmlns:a16="http://schemas.microsoft.com/office/drawing/2014/main" id="{BF8F5A6A-E29E-401A-801A-8FD9CAABA7A5}"/>
              </a:ext>
            </a:extLst>
          </p:cNvPr>
          <p:cNvSpPr>
            <a:spLocks noGrp="1"/>
          </p:cNvSpPr>
          <p:nvPr>
            <p:ph idx="1" hasCustomPrompt="1"/>
          </p:nvPr>
        </p:nvSpPr>
        <p:spPr>
          <a:xfrm>
            <a:off x="1130299" y="3233057"/>
            <a:ext cx="4203701" cy="2964543"/>
          </a:xfrm>
        </p:spPr>
        <p:txBody>
          <a:bodyPr lIns="0" rtlCol="0">
            <a:normAutofit/>
          </a:bodyPr>
          <a:lstStyle>
            <a:lvl1pPr marL="0" indent="0">
              <a:lnSpc>
                <a:spcPct val="100000"/>
              </a:lnSpc>
              <a:buNone/>
              <a:defRPr sz="1600">
                <a:solidFill>
                  <a:schemeClr val="bg1"/>
                </a:solidFill>
              </a:defRPr>
            </a:lvl1pPr>
            <a:lvl2pPr marL="457200" indent="0">
              <a:buNone/>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rtl="0"/>
            <a:r>
              <a:rPr lang="it-IT" noProof="0"/>
              <a:t>Fare clic per modificare lo stile del titolo</a:t>
            </a:r>
          </a:p>
        </p:txBody>
      </p:sp>
      <p:sp>
        <p:nvSpPr>
          <p:cNvPr id="9" name="Rettangolo 8">
            <a:extLst>
              <a:ext uri="{FF2B5EF4-FFF2-40B4-BE49-F238E27FC236}">
                <a16:creationId xmlns:a16="http://schemas.microsoft.com/office/drawing/2014/main" id="{A9801717-EC04-4D9F-BE50-E726ECAC1136}"/>
              </a:ext>
            </a:extLst>
          </p:cNvPr>
          <p:cNvSpPr/>
          <p:nvPr userDrawn="1"/>
        </p:nvSpPr>
        <p:spPr>
          <a:xfrm>
            <a:off x="0" y="1371600"/>
            <a:ext cx="342900" cy="342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1" name="Rettangolo 10">
            <a:extLst>
              <a:ext uri="{FF2B5EF4-FFF2-40B4-BE49-F238E27FC236}">
                <a16:creationId xmlns:a16="http://schemas.microsoft.com/office/drawing/2014/main" id="{5F1841E8-8EE7-488E-B7DD-D1F23F79128D}"/>
              </a:ext>
            </a:extLst>
          </p:cNvPr>
          <p:cNvSpPr/>
          <p:nvPr userDrawn="1"/>
        </p:nvSpPr>
        <p:spPr>
          <a:xfrm>
            <a:off x="0" y="2400300"/>
            <a:ext cx="342900" cy="342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3" name="Rettangolo 12">
            <a:extLst>
              <a:ext uri="{FF2B5EF4-FFF2-40B4-BE49-F238E27FC236}">
                <a16:creationId xmlns:a16="http://schemas.microsoft.com/office/drawing/2014/main" id="{44AEF00F-18B6-43AC-BF54-3B4939890FE1}"/>
              </a:ext>
            </a:extLst>
          </p:cNvPr>
          <p:cNvSpPr/>
          <p:nvPr userDrawn="1"/>
        </p:nvSpPr>
        <p:spPr>
          <a:xfrm>
            <a:off x="0" y="2743200"/>
            <a:ext cx="342900" cy="3429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5" name="Rettangolo 14">
            <a:extLst>
              <a:ext uri="{FF2B5EF4-FFF2-40B4-BE49-F238E27FC236}">
                <a16:creationId xmlns:a16="http://schemas.microsoft.com/office/drawing/2014/main" id="{0BC54B6B-8A0E-422F-B2FF-A68441C16904}"/>
              </a:ext>
            </a:extLst>
          </p:cNvPr>
          <p:cNvSpPr/>
          <p:nvPr userDrawn="1"/>
        </p:nvSpPr>
        <p:spPr>
          <a:xfrm>
            <a:off x="0" y="3086100"/>
            <a:ext cx="342900" cy="3429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7" name="Rettangolo 16">
            <a:extLst>
              <a:ext uri="{FF2B5EF4-FFF2-40B4-BE49-F238E27FC236}">
                <a16:creationId xmlns:a16="http://schemas.microsoft.com/office/drawing/2014/main" id="{1602B99D-D623-4FE2-BDFD-A23B43BEBBDD}"/>
              </a:ext>
            </a:extLst>
          </p:cNvPr>
          <p:cNvSpPr/>
          <p:nvPr userDrawn="1"/>
        </p:nvSpPr>
        <p:spPr>
          <a:xfrm>
            <a:off x="0" y="3429000"/>
            <a:ext cx="3429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9" name="Rettangolo 18">
            <a:extLst>
              <a:ext uri="{FF2B5EF4-FFF2-40B4-BE49-F238E27FC236}">
                <a16:creationId xmlns:a16="http://schemas.microsoft.com/office/drawing/2014/main" id="{F4892CE3-43B8-4AF7-8E2E-1E5C2045F89A}"/>
              </a:ext>
            </a:extLst>
          </p:cNvPr>
          <p:cNvSpPr/>
          <p:nvPr userDrawn="1"/>
        </p:nvSpPr>
        <p:spPr>
          <a:xfrm>
            <a:off x="0" y="3771900"/>
            <a:ext cx="342900" cy="3429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1" name="Rettangolo 20">
            <a:extLst>
              <a:ext uri="{FF2B5EF4-FFF2-40B4-BE49-F238E27FC236}">
                <a16:creationId xmlns:a16="http://schemas.microsoft.com/office/drawing/2014/main" id="{53C5002F-39B4-49E5-B179-A5F9A322772D}"/>
              </a:ext>
            </a:extLst>
          </p:cNvPr>
          <p:cNvSpPr/>
          <p:nvPr userDrawn="1"/>
        </p:nvSpPr>
        <p:spPr>
          <a:xfrm>
            <a:off x="0" y="4114800"/>
            <a:ext cx="342900" cy="3429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3" name="Rettangolo 22">
            <a:extLst>
              <a:ext uri="{FF2B5EF4-FFF2-40B4-BE49-F238E27FC236}">
                <a16:creationId xmlns:a16="http://schemas.microsoft.com/office/drawing/2014/main" id="{8847AC63-E8C8-47EF-BDEA-DF587155527B}"/>
              </a:ext>
            </a:extLst>
          </p:cNvPr>
          <p:cNvSpPr/>
          <p:nvPr userDrawn="1"/>
        </p:nvSpPr>
        <p:spPr>
          <a:xfrm>
            <a:off x="0" y="4457700"/>
            <a:ext cx="342900" cy="342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5" name="Rettangolo 24">
            <a:extLst>
              <a:ext uri="{FF2B5EF4-FFF2-40B4-BE49-F238E27FC236}">
                <a16:creationId xmlns:a16="http://schemas.microsoft.com/office/drawing/2014/main" id="{8EAD15DF-3882-4D15-8A5D-B08B7A32A9B0}"/>
              </a:ext>
            </a:extLst>
          </p:cNvPr>
          <p:cNvSpPr/>
          <p:nvPr userDrawn="1"/>
        </p:nvSpPr>
        <p:spPr>
          <a:xfrm>
            <a:off x="0" y="4800600"/>
            <a:ext cx="342900" cy="3429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7" name="Rettangolo 26">
            <a:extLst>
              <a:ext uri="{FF2B5EF4-FFF2-40B4-BE49-F238E27FC236}">
                <a16:creationId xmlns:a16="http://schemas.microsoft.com/office/drawing/2014/main" id="{73A3B466-F022-4299-8575-4347D62E5ADB}"/>
              </a:ext>
            </a:extLst>
          </p:cNvPr>
          <p:cNvSpPr/>
          <p:nvPr userDrawn="1"/>
        </p:nvSpPr>
        <p:spPr>
          <a:xfrm>
            <a:off x="0" y="0"/>
            <a:ext cx="342900" cy="3429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9" name="Rettangolo 28">
            <a:extLst>
              <a:ext uri="{FF2B5EF4-FFF2-40B4-BE49-F238E27FC236}">
                <a16:creationId xmlns:a16="http://schemas.microsoft.com/office/drawing/2014/main" id="{7103BE58-6B70-49F5-8283-BF3B0B35E1D7}"/>
              </a:ext>
            </a:extLst>
          </p:cNvPr>
          <p:cNvSpPr/>
          <p:nvPr userDrawn="1"/>
        </p:nvSpPr>
        <p:spPr>
          <a:xfrm>
            <a:off x="0" y="6515100"/>
            <a:ext cx="342900" cy="3429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1" name="Rettangolo 30">
            <a:extLst>
              <a:ext uri="{FF2B5EF4-FFF2-40B4-BE49-F238E27FC236}">
                <a16:creationId xmlns:a16="http://schemas.microsoft.com/office/drawing/2014/main" id="{865F4154-50AA-4593-A86B-2A7A582D30AA}"/>
              </a:ext>
            </a:extLst>
          </p:cNvPr>
          <p:cNvSpPr/>
          <p:nvPr userDrawn="1"/>
        </p:nvSpPr>
        <p:spPr>
          <a:xfrm>
            <a:off x="0" y="342900"/>
            <a:ext cx="342900" cy="3429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3" name="Rettangolo 32">
            <a:extLst>
              <a:ext uri="{FF2B5EF4-FFF2-40B4-BE49-F238E27FC236}">
                <a16:creationId xmlns:a16="http://schemas.microsoft.com/office/drawing/2014/main" id="{F635667C-FE54-4C6C-81D2-C117F6848A7C}"/>
              </a:ext>
            </a:extLst>
          </p:cNvPr>
          <p:cNvSpPr/>
          <p:nvPr userDrawn="1"/>
        </p:nvSpPr>
        <p:spPr>
          <a:xfrm>
            <a:off x="0" y="5143500"/>
            <a:ext cx="3429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5" name="Rettangolo 34">
            <a:extLst>
              <a:ext uri="{FF2B5EF4-FFF2-40B4-BE49-F238E27FC236}">
                <a16:creationId xmlns:a16="http://schemas.microsoft.com/office/drawing/2014/main" id="{2B327EE7-DDE6-4725-9791-0909802594D4}"/>
              </a:ext>
            </a:extLst>
          </p:cNvPr>
          <p:cNvSpPr/>
          <p:nvPr userDrawn="1"/>
        </p:nvSpPr>
        <p:spPr>
          <a:xfrm>
            <a:off x="0" y="5486400"/>
            <a:ext cx="342900" cy="3429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7" name="Rettangolo 36">
            <a:extLst>
              <a:ext uri="{FF2B5EF4-FFF2-40B4-BE49-F238E27FC236}">
                <a16:creationId xmlns:a16="http://schemas.microsoft.com/office/drawing/2014/main" id="{E880683C-A1F9-41B4-92B6-6690A542A9CA}"/>
              </a:ext>
            </a:extLst>
          </p:cNvPr>
          <p:cNvSpPr/>
          <p:nvPr userDrawn="1"/>
        </p:nvSpPr>
        <p:spPr>
          <a:xfrm>
            <a:off x="0" y="5829300"/>
            <a:ext cx="342900" cy="3429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9" name="Rettangolo 38">
            <a:extLst>
              <a:ext uri="{FF2B5EF4-FFF2-40B4-BE49-F238E27FC236}">
                <a16:creationId xmlns:a16="http://schemas.microsoft.com/office/drawing/2014/main" id="{0BF012F1-D588-4F57-88B5-6F5532BADA92}"/>
              </a:ext>
            </a:extLst>
          </p:cNvPr>
          <p:cNvSpPr/>
          <p:nvPr userDrawn="1"/>
        </p:nvSpPr>
        <p:spPr>
          <a:xfrm>
            <a:off x="0" y="6172200"/>
            <a:ext cx="342900" cy="342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1" name="Rettangolo 40">
            <a:extLst>
              <a:ext uri="{FF2B5EF4-FFF2-40B4-BE49-F238E27FC236}">
                <a16:creationId xmlns:a16="http://schemas.microsoft.com/office/drawing/2014/main" id="{F8FFED0C-C9D9-439B-8A01-3C4181694F90}"/>
              </a:ext>
            </a:extLst>
          </p:cNvPr>
          <p:cNvSpPr/>
          <p:nvPr userDrawn="1"/>
        </p:nvSpPr>
        <p:spPr>
          <a:xfrm>
            <a:off x="0" y="685800"/>
            <a:ext cx="342900" cy="3429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3" name="Rettangolo 42">
            <a:extLst>
              <a:ext uri="{FF2B5EF4-FFF2-40B4-BE49-F238E27FC236}">
                <a16:creationId xmlns:a16="http://schemas.microsoft.com/office/drawing/2014/main" id="{503FFB96-6B81-475C-995F-610FEC231FEE}"/>
              </a:ext>
            </a:extLst>
          </p:cNvPr>
          <p:cNvSpPr/>
          <p:nvPr userDrawn="1"/>
        </p:nvSpPr>
        <p:spPr>
          <a:xfrm>
            <a:off x="0" y="1028700"/>
            <a:ext cx="3429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5" name="Rettangolo 44">
            <a:extLst>
              <a:ext uri="{FF2B5EF4-FFF2-40B4-BE49-F238E27FC236}">
                <a16:creationId xmlns:a16="http://schemas.microsoft.com/office/drawing/2014/main" id="{DE12DC0D-3BAD-4A09-83DE-A880AF5D71CB}"/>
              </a:ext>
            </a:extLst>
          </p:cNvPr>
          <p:cNvSpPr/>
          <p:nvPr userDrawn="1"/>
        </p:nvSpPr>
        <p:spPr>
          <a:xfrm>
            <a:off x="0" y="1714500"/>
            <a:ext cx="342900" cy="3429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7" name="Rettangolo 46">
            <a:extLst>
              <a:ext uri="{FF2B5EF4-FFF2-40B4-BE49-F238E27FC236}">
                <a16:creationId xmlns:a16="http://schemas.microsoft.com/office/drawing/2014/main" id="{3069B2B0-3E3B-4E71-8023-5CEF05BF4DF3}"/>
              </a:ext>
            </a:extLst>
          </p:cNvPr>
          <p:cNvSpPr/>
          <p:nvPr userDrawn="1"/>
        </p:nvSpPr>
        <p:spPr>
          <a:xfrm>
            <a:off x="0" y="2057400"/>
            <a:ext cx="342900" cy="3429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9" name="Rettangolo 48">
            <a:extLst>
              <a:ext uri="{FF2B5EF4-FFF2-40B4-BE49-F238E27FC236}">
                <a16:creationId xmlns:a16="http://schemas.microsoft.com/office/drawing/2014/main" id="{8AB15B89-DA8C-4D7D-B70F-286B95F8C931}"/>
              </a:ext>
            </a:extLst>
          </p:cNvPr>
          <p:cNvSpPr/>
          <p:nvPr userDrawn="1"/>
        </p:nvSpPr>
        <p:spPr>
          <a:xfrm>
            <a:off x="1130300" y="1066800"/>
            <a:ext cx="628650" cy="1822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solidFill>
                <a:schemeClr val="accent4"/>
              </a:solidFill>
            </a:endParaRPr>
          </a:p>
        </p:txBody>
      </p:sp>
      <p:sp>
        <p:nvSpPr>
          <p:cNvPr id="26" name="Segnaposto data 3">
            <a:extLst>
              <a:ext uri="{FF2B5EF4-FFF2-40B4-BE49-F238E27FC236}">
                <a16:creationId xmlns:a16="http://schemas.microsoft.com/office/drawing/2014/main" id="{88E0B9BB-DE60-45D5-BB83-F9309D54AD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900">
                <a:solidFill>
                  <a:schemeClr val="accent3">
                    <a:lumMod val="20000"/>
                    <a:lumOff val="80000"/>
                  </a:schemeClr>
                </a:solidFill>
              </a:defRPr>
            </a:lvl1pPr>
          </a:lstStyle>
          <a:p>
            <a:pPr rtl="0"/>
            <a:endParaRPr lang="it-IT" noProof="0"/>
          </a:p>
        </p:txBody>
      </p:sp>
      <p:sp>
        <p:nvSpPr>
          <p:cNvPr id="28" name="Segnaposto piè di pagina 4">
            <a:extLst>
              <a:ext uri="{FF2B5EF4-FFF2-40B4-BE49-F238E27FC236}">
                <a16:creationId xmlns:a16="http://schemas.microsoft.com/office/drawing/2014/main" id="{C1814D13-F502-4AE1-80E4-7479F5797A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900">
                <a:solidFill>
                  <a:schemeClr val="accent3">
                    <a:lumMod val="20000"/>
                    <a:lumOff val="80000"/>
                  </a:schemeClr>
                </a:solidFill>
              </a:defRPr>
            </a:lvl1pPr>
          </a:lstStyle>
          <a:p>
            <a:pPr rtl="0"/>
            <a:endParaRPr lang="it-IT" noProof="0"/>
          </a:p>
        </p:txBody>
      </p:sp>
      <p:sp>
        <p:nvSpPr>
          <p:cNvPr id="30" name="Segnaposto numero diapositiva 5">
            <a:extLst>
              <a:ext uri="{FF2B5EF4-FFF2-40B4-BE49-F238E27FC236}">
                <a16:creationId xmlns:a16="http://schemas.microsoft.com/office/drawing/2014/main" id="{D4AA35C5-6F41-4930-94A5-EE0C651150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900">
                <a:solidFill>
                  <a:schemeClr val="accent3">
                    <a:lumMod val="20000"/>
                    <a:lumOff val="80000"/>
                  </a:schemeClr>
                </a:solidFill>
              </a:defRPr>
            </a:lvl1pPr>
          </a:lstStyle>
          <a:p>
            <a:pPr rtl="0"/>
            <a:fld id="{B5CEABB6-07DC-46E8-9B57-56EC44A396E5}" type="slidenum">
              <a:rPr lang="it-IT" noProof="0" smtClean="0"/>
              <a:pPr/>
              <a:t>‹N›</a:t>
            </a:fld>
            <a:endParaRPr lang="it-IT" noProof="0"/>
          </a:p>
        </p:txBody>
      </p:sp>
    </p:spTree>
    <p:extLst>
      <p:ext uri="{BB962C8B-B14F-4D97-AF65-F5344CB8AC3E}">
        <p14:creationId xmlns:p14="http://schemas.microsoft.com/office/powerpoint/2010/main" val="1061696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olo, contenuto e foto incorniciata">
    <p:bg>
      <p:bgPr>
        <a:solidFill>
          <a:schemeClr val="accent3"/>
        </a:solidFill>
        <a:effectLst/>
      </p:bgPr>
    </p:bg>
    <p:spTree>
      <p:nvGrpSpPr>
        <p:cNvPr id="1" name=""/>
        <p:cNvGrpSpPr/>
        <p:nvPr/>
      </p:nvGrpSpPr>
      <p:grpSpPr>
        <a:xfrm>
          <a:off x="0" y="0"/>
          <a:ext cx="0" cy="0"/>
          <a:chOff x="0" y="0"/>
          <a:chExt cx="0" cy="0"/>
        </a:xfrm>
      </p:grpSpPr>
      <p:sp>
        <p:nvSpPr>
          <p:cNvPr id="107" name="Segnaposto immagine 106">
            <a:extLst>
              <a:ext uri="{FF2B5EF4-FFF2-40B4-BE49-F238E27FC236}">
                <a16:creationId xmlns:a16="http://schemas.microsoft.com/office/drawing/2014/main" id="{C1039393-3B8E-4456-97AA-ADBC18010074}"/>
              </a:ext>
            </a:extLst>
          </p:cNvPr>
          <p:cNvSpPr>
            <a:spLocks noGrp="1"/>
          </p:cNvSpPr>
          <p:nvPr>
            <p:ph type="pic" sz="quarter" idx="10"/>
          </p:nvPr>
        </p:nvSpPr>
        <p:spPr>
          <a:xfrm>
            <a:off x="571944" y="553068"/>
            <a:ext cx="4608576" cy="5748673"/>
          </a:xfrm>
        </p:spPr>
        <p:txBody>
          <a:bodyPr rtlCol="0"/>
          <a:lstStyle/>
          <a:p>
            <a:pPr rtl="0"/>
            <a:r>
              <a:rPr lang="it-IT" noProof="0"/>
              <a:t>Fare clic sull'icona per inserire un'immagine</a:t>
            </a:r>
          </a:p>
        </p:txBody>
      </p:sp>
      <p:sp>
        <p:nvSpPr>
          <p:cNvPr id="2" name="Titolo 1">
            <a:extLst>
              <a:ext uri="{FF2B5EF4-FFF2-40B4-BE49-F238E27FC236}">
                <a16:creationId xmlns:a16="http://schemas.microsoft.com/office/drawing/2014/main" id="{9DE3D039-0A18-4031-8A63-D83666B066F6}"/>
              </a:ext>
            </a:extLst>
          </p:cNvPr>
          <p:cNvSpPr>
            <a:spLocks noGrp="1"/>
          </p:cNvSpPr>
          <p:nvPr>
            <p:ph type="title"/>
          </p:nvPr>
        </p:nvSpPr>
        <p:spPr>
          <a:xfrm>
            <a:off x="6743700" y="3219450"/>
            <a:ext cx="4603750" cy="1343025"/>
          </a:xfrm>
        </p:spPr>
        <p:txBody>
          <a:bodyPr lIns="0" rtlCol="0" anchor="t">
            <a:normAutofit/>
          </a:bodyPr>
          <a:lstStyle>
            <a:lvl1pPr>
              <a:defRPr lang="en-US" sz="3800" b="1" kern="1200" dirty="0">
                <a:solidFill>
                  <a:schemeClr val="bg1"/>
                </a:solidFill>
                <a:latin typeface="+mj-lt"/>
                <a:ea typeface="+mj-ea"/>
                <a:cs typeface="+mj-cs"/>
              </a:defRPr>
            </a:lvl1pPr>
          </a:lstStyle>
          <a:p>
            <a:pPr rtl="0"/>
            <a:r>
              <a:rPr lang="it-IT" noProof="0"/>
              <a:t>Fare clic per modificare lo stile del titolo dello schema</a:t>
            </a:r>
          </a:p>
        </p:txBody>
      </p:sp>
      <p:sp>
        <p:nvSpPr>
          <p:cNvPr id="3" name="Segnaposto testo 2">
            <a:extLst>
              <a:ext uri="{FF2B5EF4-FFF2-40B4-BE49-F238E27FC236}">
                <a16:creationId xmlns:a16="http://schemas.microsoft.com/office/drawing/2014/main" id="{77438815-B9AF-4BA5-B8D6-3311C4949FAD}"/>
              </a:ext>
            </a:extLst>
          </p:cNvPr>
          <p:cNvSpPr>
            <a:spLocks noGrp="1"/>
          </p:cNvSpPr>
          <p:nvPr>
            <p:ph type="body" idx="1" hasCustomPrompt="1"/>
          </p:nvPr>
        </p:nvSpPr>
        <p:spPr>
          <a:xfrm>
            <a:off x="6743700" y="4589463"/>
            <a:ext cx="4603750" cy="1500187"/>
          </a:xfrm>
        </p:spPr>
        <p:txBody>
          <a:bodyPr lIns="0" rtlCol="0">
            <a:normAutofit/>
          </a:bodyPr>
          <a:lstStyle>
            <a:lvl1pPr marL="0" indent="0">
              <a:lnSpc>
                <a:spcPct val="100000"/>
              </a:lnSpc>
              <a:buNone/>
              <a:defRPr lang="en-US" sz="1600" kern="1200" dirty="0">
                <a:solidFill>
                  <a:schemeClr val="bg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it-IT" noProof="0"/>
              <a:t>Fare clic per modificare lo stile del titolo</a:t>
            </a:r>
          </a:p>
        </p:txBody>
      </p:sp>
      <p:sp>
        <p:nvSpPr>
          <p:cNvPr id="9" name="Rettangolo 8">
            <a:extLst>
              <a:ext uri="{FF2B5EF4-FFF2-40B4-BE49-F238E27FC236}">
                <a16:creationId xmlns:a16="http://schemas.microsoft.com/office/drawing/2014/main" id="{2BB87F0D-3BAB-446D-B8D9-08B2C2BB3BD7}"/>
              </a:ext>
            </a:extLst>
          </p:cNvPr>
          <p:cNvSpPr/>
          <p:nvPr userDrawn="1"/>
        </p:nvSpPr>
        <p:spPr>
          <a:xfrm>
            <a:off x="0" y="0"/>
            <a:ext cx="576072" cy="5760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9" name="Rettangolo 28">
            <a:extLst>
              <a:ext uri="{FF2B5EF4-FFF2-40B4-BE49-F238E27FC236}">
                <a16:creationId xmlns:a16="http://schemas.microsoft.com/office/drawing/2014/main" id="{3F04AEEB-DA23-4423-A0A2-D2E04125C4A7}"/>
              </a:ext>
            </a:extLst>
          </p:cNvPr>
          <p:cNvSpPr/>
          <p:nvPr userDrawn="1"/>
        </p:nvSpPr>
        <p:spPr>
          <a:xfrm>
            <a:off x="0" y="572886"/>
            <a:ext cx="576072" cy="5760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1" name="Rettangolo 30">
            <a:extLst>
              <a:ext uri="{FF2B5EF4-FFF2-40B4-BE49-F238E27FC236}">
                <a16:creationId xmlns:a16="http://schemas.microsoft.com/office/drawing/2014/main" id="{32058B74-EF5C-4574-9B30-072FA59B9B21}"/>
              </a:ext>
            </a:extLst>
          </p:cNvPr>
          <p:cNvSpPr/>
          <p:nvPr userDrawn="1"/>
        </p:nvSpPr>
        <p:spPr>
          <a:xfrm>
            <a:off x="0" y="1145772"/>
            <a:ext cx="576072" cy="5760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3" name="Rettangolo 32">
            <a:extLst>
              <a:ext uri="{FF2B5EF4-FFF2-40B4-BE49-F238E27FC236}">
                <a16:creationId xmlns:a16="http://schemas.microsoft.com/office/drawing/2014/main" id="{8AE24787-0FCF-4199-AB93-6593FE032C55}"/>
              </a:ext>
            </a:extLst>
          </p:cNvPr>
          <p:cNvSpPr/>
          <p:nvPr userDrawn="1"/>
        </p:nvSpPr>
        <p:spPr>
          <a:xfrm>
            <a:off x="0" y="1718658"/>
            <a:ext cx="576072" cy="5760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5" name="Rettangolo 34">
            <a:extLst>
              <a:ext uri="{FF2B5EF4-FFF2-40B4-BE49-F238E27FC236}">
                <a16:creationId xmlns:a16="http://schemas.microsoft.com/office/drawing/2014/main" id="{9F44E538-795F-4C68-9305-B6955DBC7F5D}"/>
              </a:ext>
            </a:extLst>
          </p:cNvPr>
          <p:cNvSpPr/>
          <p:nvPr userDrawn="1"/>
        </p:nvSpPr>
        <p:spPr>
          <a:xfrm>
            <a:off x="0" y="2291544"/>
            <a:ext cx="576072" cy="57607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7" name="Rettangolo 36">
            <a:extLst>
              <a:ext uri="{FF2B5EF4-FFF2-40B4-BE49-F238E27FC236}">
                <a16:creationId xmlns:a16="http://schemas.microsoft.com/office/drawing/2014/main" id="{C1A0463E-1142-44E9-8CB3-9F22F5DF78A8}"/>
              </a:ext>
            </a:extLst>
          </p:cNvPr>
          <p:cNvSpPr/>
          <p:nvPr userDrawn="1"/>
        </p:nvSpPr>
        <p:spPr>
          <a:xfrm>
            <a:off x="0" y="2864430"/>
            <a:ext cx="576072" cy="5760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9" name="Rettangolo 38">
            <a:extLst>
              <a:ext uri="{FF2B5EF4-FFF2-40B4-BE49-F238E27FC236}">
                <a16:creationId xmlns:a16="http://schemas.microsoft.com/office/drawing/2014/main" id="{17898DBE-884D-4A00-AF2F-4295EAF41E13}"/>
              </a:ext>
            </a:extLst>
          </p:cNvPr>
          <p:cNvSpPr/>
          <p:nvPr userDrawn="1"/>
        </p:nvSpPr>
        <p:spPr>
          <a:xfrm>
            <a:off x="0" y="3437316"/>
            <a:ext cx="576072" cy="5760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1" name="Rettangolo 40">
            <a:extLst>
              <a:ext uri="{FF2B5EF4-FFF2-40B4-BE49-F238E27FC236}">
                <a16:creationId xmlns:a16="http://schemas.microsoft.com/office/drawing/2014/main" id="{A3AB5AC4-C502-4D78-A602-3027D20AB33A}"/>
              </a:ext>
            </a:extLst>
          </p:cNvPr>
          <p:cNvSpPr/>
          <p:nvPr userDrawn="1"/>
        </p:nvSpPr>
        <p:spPr>
          <a:xfrm>
            <a:off x="0" y="4010202"/>
            <a:ext cx="576072" cy="57607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3" name="Rettangolo 42">
            <a:extLst>
              <a:ext uri="{FF2B5EF4-FFF2-40B4-BE49-F238E27FC236}">
                <a16:creationId xmlns:a16="http://schemas.microsoft.com/office/drawing/2014/main" id="{5DF81845-E621-4070-9AD6-1F40FFDD82E2}"/>
              </a:ext>
            </a:extLst>
          </p:cNvPr>
          <p:cNvSpPr/>
          <p:nvPr userDrawn="1"/>
        </p:nvSpPr>
        <p:spPr>
          <a:xfrm>
            <a:off x="0" y="4583088"/>
            <a:ext cx="576072" cy="5760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5" name="Rettangolo 44">
            <a:extLst>
              <a:ext uri="{FF2B5EF4-FFF2-40B4-BE49-F238E27FC236}">
                <a16:creationId xmlns:a16="http://schemas.microsoft.com/office/drawing/2014/main" id="{A9190B9C-4A97-4EDC-9CBD-A68122AE2419}"/>
              </a:ext>
            </a:extLst>
          </p:cNvPr>
          <p:cNvSpPr/>
          <p:nvPr userDrawn="1"/>
        </p:nvSpPr>
        <p:spPr>
          <a:xfrm>
            <a:off x="0" y="5155974"/>
            <a:ext cx="576072" cy="5760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7" name="Rettangolo 46">
            <a:extLst>
              <a:ext uri="{FF2B5EF4-FFF2-40B4-BE49-F238E27FC236}">
                <a16:creationId xmlns:a16="http://schemas.microsoft.com/office/drawing/2014/main" id="{790346E6-78BF-48E9-8EF6-B77BAA49AADA}"/>
              </a:ext>
            </a:extLst>
          </p:cNvPr>
          <p:cNvSpPr/>
          <p:nvPr userDrawn="1"/>
        </p:nvSpPr>
        <p:spPr>
          <a:xfrm>
            <a:off x="0" y="5728860"/>
            <a:ext cx="576072" cy="5760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9" name="Rettangolo 48">
            <a:extLst>
              <a:ext uri="{FF2B5EF4-FFF2-40B4-BE49-F238E27FC236}">
                <a16:creationId xmlns:a16="http://schemas.microsoft.com/office/drawing/2014/main" id="{42A3902D-54BA-48ED-8547-8856B4F50D2D}"/>
              </a:ext>
            </a:extLst>
          </p:cNvPr>
          <p:cNvSpPr/>
          <p:nvPr userDrawn="1"/>
        </p:nvSpPr>
        <p:spPr>
          <a:xfrm>
            <a:off x="0" y="6281928"/>
            <a:ext cx="576072" cy="5760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51" name="Rettangolo 50">
            <a:extLst>
              <a:ext uri="{FF2B5EF4-FFF2-40B4-BE49-F238E27FC236}">
                <a16:creationId xmlns:a16="http://schemas.microsoft.com/office/drawing/2014/main" id="{985555D5-968D-4715-BA22-C95642914BC2}"/>
              </a:ext>
            </a:extLst>
          </p:cNvPr>
          <p:cNvSpPr/>
          <p:nvPr userDrawn="1"/>
        </p:nvSpPr>
        <p:spPr>
          <a:xfrm>
            <a:off x="571944" y="0"/>
            <a:ext cx="576072" cy="576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53" name="Rettangolo 52">
            <a:extLst>
              <a:ext uri="{FF2B5EF4-FFF2-40B4-BE49-F238E27FC236}">
                <a16:creationId xmlns:a16="http://schemas.microsoft.com/office/drawing/2014/main" id="{9F24F0F4-135E-4625-9A8E-38755078B5E7}"/>
              </a:ext>
            </a:extLst>
          </p:cNvPr>
          <p:cNvSpPr/>
          <p:nvPr userDrawn="1"/>
        </p:nvSpPr>
        <p:spPr>
          <a:xfrm>
            <a:off x="1148016" y="0"/>
            <a:ext cx="576072" cy="5760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55" name="Rettangolo 54">
            <a:extLst>
              <a:ext uri="{FF2B5EF4-FFF2-40B4-BE49-F238E27FC236}">
                <a16:creationId xmlns:a16="http://schemas.microsoft.com/office/drawing/2014/main" id="{F1969E72-FA7B-4358-8C46-7F15CF01A747}"/>
              </a:ext>
            </a:extLst>
          </p:cNvPr>
          <p:cNvSpPr/>
          <p:nvPr userDrawn="1"/>
        </p:nvSpPr>
        <p:spPr>
          <a:xfrm>
            <a:off x="1724088" y="0"/>
            <a:ext cx="576072" cy="5760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57" name="Rettangolo 56">
            <a:extLst>
              <a:ext uri="{FF2B5EF4-FFF2-40B4-BE49-F238E27FC236}">
                <a16:creationId xmlns:a16="http://schemas.microsoft.com/office/drawing/2014/main" id="{12F9FDD1-1288-44CD-9C55-6CE3B2FB39F9}"/>
              </a:ext>
            </a:extLst>
          </p:cNvPr>
          <p:cNvSpPr/>
          <p:nvPr userDrawn="1"/>
        </p:nvSpPr>
        <p:spPr>
          <a:xfrm>
            <a:off x="2300160" y="0"/>
            <a:ext cx="576072" cy="5760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59" name="Rettangolo 58">
            <a:extLst>
              <a:ext uri="{FF2B5EF4-FFF2-40B4-BE49-F238E27FC236}">
                <a16:creationId xmlns:a16="http://schemas.microsoft.com/office/drawing/2014/main" id="{330AC56B-D539-45B3-AD66-457D7D874CD8}"/>
              </a:ext>
            </a:extLst>
          </p:cNvPr>
          <p:cNvSpPr/>
          <p:nvPr userDrawn="1"/>
        </p:nvSpPr>
        <p:spPr>
          <a:xfrm>
            <a:off x="2876232" y="0"/>
            <a:ext cx="576072" cy="576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61" name="Rettangolo 60">
            <a:extLst>
              <a:ext uri="{FF2B5EF4-FFF2-40B4-BE49-F238E27FC236}">
                <a16:creationId xmlns:a16="http://schemas.microsoft.com/office/drawing/2014/main" id="{26434293-E220-465A-9EF3-FF90D0E0F19B}"/>
              </a:ext>
            </a:extLst>
          </p:cNvPr>
          <p:cNvSpPr/>
          <p:nvPr userDrawn="1"/>
        </p:nvSpPr>
        <p:spPr>
          <a:xfrm>
            <a:off x="3452304" y="0"/>
            <a:ext cx="576072" cy="57607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63" name="Rettangolo 62">
            <a:extLst>
              <a:ext uri="{FF2B5EF4-FFF2-40B4-BE49-F238E27FC236}">
                <a16:creationId xmlns:a16="http://schemas.microsoft.com/office/drawing/2014/main" id="{6751B4BA-EAD6-4F27-B051-F799EBBAAE12}"/>
              </a:ext>
            </a:extLst>
          </p:cNvPr>
          <p:cNvSpPr/>
          <p:nvPr userDrawn="1"/>
        </p:nvSpPr>
        <p:spPr>
          <a:xfrm>
            <a:off x="4028376" y="0"/>
            <a:ext cx="576072" cy="57607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65" name="Rettangolo 64">
            <a:extLst>
              <a:ext uri="{FF2B5EF4-FFF2-40B4-BE49-F238E27FC236}">
                <a16:creationId xmlns:a16="http://schemas.microsoft.com/office/drawing/2014/main" id="{EF6A1809-5EEE-4801-A2B0-7350405CDEB5}"/>
              </a:ext>
            </a:extLst>
          </p:cNvPr>
          <p:cNvSpPr/>
          <p:nvPr userDrawn="1"/>
        </p:nvSpPr>
        <p:spPr>
          <a:xfrm>
            <a:off x="4604448" y="0"/>
            <a:ext cx="576072" cy="5760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67" name="Rettangolo 66">
            <a:extLst>
              <a:ext uri="{FF2B5EF4-FFF2-40B4-BE49-F238E27FC236}">
                <a16:creationId xmlns:a16="http://schemas.microsoft.com/office/drawing/2014/main" id="{E3B41004-5241-4ED8-8DBD-6D7345DFC934}"/>
              </a:ext>
            </a:extLst>
          </p:cNvPr>
          <p:cNvSpPr/>
          <p:nvPr userDrawn="1"/>
        </p:nvSpPr>
        <p:spPr>
          <a:xfrm>
            <a:off x="5180520" y="0"/>
            <a:ext cx="576072" cy="5760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69" name="Rettangolo 68">
            <a:extLst>
              <a:ext uri="{FF2B5EF4-FFF2-40B4-BE49-F238E27FC236}">
                <a16:creationId xmlns:a16="http://schemas.microsoft.com/office/drawing/2014/main" id="{72EC9AD5-87ED-4FC3-A142-A87EB8359263}"/>
              </a:ext>
            </a:extLst>
          </p:cNvPr>
          <p:cNvSpPr/>
          <p:nvPr userDrawn="1"/>
        </p:nvSpPr>
        <p:spPr>
          <a:xfrm>
            <a:off x="5180520" y="563966"/>
            <a:ext cx="576072" cy="5760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71" name="Rettangolo 70">
            <a:extLst>
              <a:ext uri="{FF2B5EF4-FFF2-40B4-BE49-F238E27FC236}">
                <a16:creationId xmlns:a16="http://schemas.microsoft.com/office/drawing/2014/main" id="{6BFD4027-F2BA-4F92-8229-FC2C25423B98}"/>
              </a:ext>
            </a:extLst>
          </p:cNvPr>
          <p:cNvSpPr/>
          <p:nvPr userDrawn="1"/>
        </p:nvSpPr>
        <p:spPr>
          <a:xfrm>
            <a:off x="5180520" y="1136852"/>
            <a:ext cx="576072" cy="5760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73" name="Rettangolo 72">
            <a:extLst>
              <a:ext uri="{FF2B5EF4-FFF2-40B4-BE49-F238E27FC236}">
                <a16:creationId xmlns:a16="http://schemas.microsoft.com/office/drawing/2014/main" id="{D5A0F8C7-1908-4500-B7D3-5BEDCCC233D8}"/>
              </a:ext>
            </a:extLst>
          </p:cNvPr>
          <p:cNvSpPr/>
          <p:nvPr userDrawn="1"/>
        </p:nvSpPr>
        <p:spPr>
          <a:xfrm>
            <a:off x="5180520" y="1709738"/>
            <a:ext cx="576072" cy="576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75" name="Rettangolo 74">
            <a:extLst>
              <a:ext uri="{FF2B5EF4-FFF2-40B4-BE49-F238E27FC236}">
                <a16:creationId xmlns:a16="http://schemas.microsoft.com/office/drawing/2014/main" id="{34614BC4-1B39-4DE0-ACCE-6DDED4710BEF}"/>
              </a:ext>
            </a:extLst>
          </p:cNvPr>
          <p:cNvSpPr/>
          <p:nvPr userDrawn="1"/>
        </p:nvSpPr>
        <p:spPr>
          <a:xfrm>
            <a:off x="5180520" y="2282624"/>
            <a:ext cx="576072" cy="5760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77" name="Rettangolo 76">
            <a:extLst>
              <a:ext uri="{FF2B5EF4-FFF2-40B4-BE49-F238E27FC236}">
                <a16:creationId xmlns:a16="http://schemas.microsoft.com/office/drawing/2014/main" id="{CF20A7E0-34F3-480A-9BE6-79B88802E55B}"/>
              </a:ext>
            </a:extLst>
          </p:cNvPr>
          <p:cNvSpPr/>
          <p:nvPr userDrawn="1"/>
        </p:nvSpPr>
        <p:spPr>
          <a:xfrm>
            <a:off x="5180520" y="2855510"/>
            <a:ext cx="576072" cy="57607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79" name="Rettangolo 78">
            <a:extLst>
              <a:ext uri="{FF2B5EF4-FFF2-40B4-BE49-F238E27FC236}">
                <a16:creationId xmlns:a16="http://schemas.microsoft.com/office/drawing/2014/main" id="{C6A8074E-3117-4E9F-A0E2-53086DF7453D}"/>
              </a:ext>
            </a:extLst>
          </p:cNvPr>
          <p:cNvSpPr/>
          <p:nvPr userDrawn="1"/>
        </p:nvSpPr>
        <p:spPr>
          <a:xfrm>
            <a:off x="5180520" y="3428396"/>
            <a:ext cx="576072" cy="5760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81" name="Rettangolo 80">
            <a:extLst>
              <a:ext uri="{FF2B5EF4-FFF2-40B4-BE49-F238E27FC236}">
                <a16:creationId xmlns:a16="http://schemas.microsoft.com/office/drawing/2014/main" id="{67D0C6A1-221D-421D-9992-0F6CB576A685}"/>
              </a:ext>
            </a:extLst>
          </p:cNvPr>
          <p:cNvSpPr/>
          <p:nvPr userDrawn="1"/>
        </p:nvSpPr>
        <p:spPr>
          <a:xfrm>
            <a:off x="5180520" y="4001282"/>
            <a:ext cx="576072" cy="576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83" name="Rettangolo 82">
            <a:extLst>
              <a:ext uri="{FF2B5EF4-FFF2-40B4-BE49-F238E27FC236}">
                <a16:creationId xmlns:a16="http://schemas.microsoft.com/office/drawing/2014/main" id="{F39E7BB0-5CBA-4258-A058-DD0BD25C2F8E}"/>
              </a:ext>
            </a:extLst>
          </p:cNvPr>
          <p:cNvSpPr/>
          <p:nvPr userDrawn="1"/>
        </p:nvSpPr>
        <p:spPr>
          <a:xfrm>
            <a:off x="5180520" y="4574168"/>
            <a:ext cx="576072" cy="5760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85" name="Rettangolo 84">
            <a:extLst>
              <a:ext uri="{FF2B5EF4-FFF2-40B4-BE49-F238E27FC236}">
                <a16:creationId xmlns:a16="http://schemas.microsoft.com/office/drawing/2014/main" id="{53B2A275-45FA-4398-8B2D-80B189135727}"/>
              </a:ext>
            </a:extLst>
          </p:cNvPr>
          <p:cNvSpPr/>
          <p:nvPr userDrawn="1"/>
        </p:nvSpPr>
        <p:spPr>
          <a:xfrm>
            <a:off x="5180520" y="5147054"/>
            <a:ext cx="576072" cy="57607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87" name="Rettangolo 86">
            <a:extLst>
              <a:ext uri="{FF2B5EF4-FFF2-40B4-BE49-F238E27FC236}">
                <a16:creationId xmlns:a16="http://schemas.microsoft.com/office/drawing/2014/main" id="{2D63E382-D846-4749-9843-91E603EB5230}"/>
              </a:ext>
            </a:extLst>
          </p:cNvPr>
          <p:cNvSpPr/>
          <p:nvPr userDrawn="1"/>
        </p:nvSpPr>
        <p:spPr>
          <a:xfrm>
            <a:off x="5180520" y="5719940"/>
            <a:ext cx="576072" cy="5760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89" name="Rettangolo 88">
            <a:extLst>
              <a:ext uri="{FF2B5EF4-FFF2-40B4-BE49-F238E27FC236}">
                <a16:creationId xmlns:a16="http://schemas.microsoft.com/office/drawing/2014/main" id="{D530F3E2-4C57-4A9F-BD15-4E34F155226A}"/>
              </a:ext>
            </a:extLst>
          </p:cNvPr>
          <p:cNvSpPr/>
          <p:nvPr userDrawn="1"/>
        </p:nvSpPr>
        <p:spPr>
          <a:xfrm>
            <a:off x="5180520" y="6281928"/>
            <a:ext cx="576072" cy="5760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91" name="Rettangolo 90">
            <a:extLst>
              <a:ext uri="{FF2B5EF4-FFF2-40B4-BE49-F238E27FC236}">
                <a16:creationId xmlns:a16="http://schemas.microsoft.com/office/drawing/2014/main" id="{4DD1FBBA-C4C1-423C-8D85-CC2FA3147C8D}"/>
              </a:ext>
            </a:extLst>
          </p:cNvPr>
          <p:cNvSpPr/>
          <p:nvPr userDrawn="1"/>
        </p:nvSpPr>
        <p:spPr>
          <a:xfrm>
            <a:off x="571944" y="6281928"/>
            <a:ext cx="576072" cy="576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93" name="Rettangolo 92">
            <a:extLst>
              <a:ext uri="{FF2B5EF4-FFF2-40B4-BE49-F238E27FC236}">
                <a16:creationId xmlns:a16="http://schemas.microsoft.com/office/drawing/2014/main" id="{2348BA8A-9E10-4BDA-92EB-6C1021EBD8BB}"/>
              </a:ext>
            </a:extLst>
          </p:cNvPr>
          <p:cNvSpPr/>
          <p:nvPr userDrawn="1"/>
        </p:nvSpPr>
        <p:spPr>
          <a:xfrm>
            <a:off x="1148016" y="6281928"/>
            <a:ext cx="576072" cy="5760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95" name="Rettangolo 94">
            <a:extLst>
              <a:ext uri="{FF2B5EF4-FFF2-40B4-BE49-F238E27FC236}">
                <a16:creationId xmlns:a16="http://schemas.microsoft.com/office/drawing/2014/main" id="{0CF99AB6-B5E9-4BF1-A002-3ED17781E3B2}"/>
              </a:ext>
            </a:extLst>
          </p:cNvPr>
          <p:cNvSpPr/>
          <p:nvPr userDrawn="1"/>
        </p:nvSpPr>
        <p:spPr>
          <a:xfrm>
            <a:off x="1724088" y="6281928"/>
            <a:ext cx="576072" cy="57607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97" name="Rettangolo 96">
            <a:extLst>
              <a:ext uri="{FF2B5EF4-FFF2-40B4-BE49-F238E27FC236}">
                <a16:creationId xmlns:a16="http://schemas.microsoft.com/office/drawing/2014/main" id="{FD504C16-D7B1-4B1A-BD29-5F63709EFBC0}"/>
              </a:ext>
            </a:extLst>
          </p:cNvPr>
          <p:cNvSpPr/>
          <p:nvPr userDrawn="1"/>
        </p:nvSpPr>
        <p:spPr>
          <a:xfrm>
            <a:off x="2300160" y="6281928"/>
            <a:ext cx="576072" cy="5760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99" name="Rettangolo 98">
            <a:extLst>
              <a:ext uri="{FF2B5EF4-FFF2-40B4-BE49-F238E27FC236}">
                <a16:creationId xmlns:a16="http://schemas.microsoft.com/office/drawing/2014/main" id="{97BFC63B-0BE4-439A-A676-C1171E900B0F}"/>
              </a:ext>
            </a:extLst>
          </p:cNvPr>
          <p:cNvSpPr/>
          <p:nvPr userDrawn="1"/>
        </p:nvSpPr>
        <p:spPr>
          <a:xfrm>
            <a:off x="2876232" y="6281928"/>
            <a:ext cx="576072" cy="576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01" name="Rettangolo 100">
            <a:extLst>
              <a:ext uri="{FF2B5EF4-FFF2-40B4-BE49-F238E27FC236}">
                <a16:creationId xmlns:a16="http://schemas.microsoft.com/office/drawing/2014/main" id="{EBAB1FD7-5A5C-40DF-9C8E-6FCB53B52D50}"/>
              </a:ext>
            </a:extLst>
          </p:cNvPr>
          <p:cNvSpPr/>
          <p:nvPr userDrawn="1"/>
        </p:nvSpPr>
        <p:spPr>
          <a:xfrm>
            <a:off x="3452304" y="6281928"/>
            <a:ext cx="576072" cy="5760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03" name="Rettangolo 102">
            <a:extLst>
              <a:ext uri="{FF2B5EF4-FFF2-40B4-BE49-F238E27FC236}">
                <a16:creationId xmlns:a16="http://schemas.microsoft.com/office/drawing/2014/main" id="{9E54DCBE-7693-49E1-A5FF-9553046ADC6C}"/>
              </a:ext>
            </a:extLst>
          </p:cNvPr>
          <p:cNvSpPr/>
          <p:nvPr userDrawn="1"/>
        </p:nvSpPr>
        <p:spPr>
          <a:xfrm>
            <a:off x="4028376" y="6281928"/>
            <a:ext cx="576072" cy="57607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05" name="Rettangolo 104">
            <a:extLst>
              <a:ext uri="{FF2B5EF4-FFF2-40B4-BE49-F238E27FC236}">
                <a16:creationId xmlns:a16="http://schemas.microsoft.com/office/drawing/2014/main" id="{3CBA41F1-ED75-4F55-BA4B-F88B6BBAD51B}"/>
              </a:ext>
            </a:extLst>
          </p:cNvPr>
          <p:cNvSpPr/>
          <p:nvPr userDrawn="1"/>
        </p:nvSpPr>
        <p:spPr>
          <a:xfrm>
            <a:off x="4604448" y="6281928"/>
            <a:ext cx="576072" cy="5760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09" name="Rettangolo 108">
            <a:extLst>
              <a:ext uri="{FF2B5EF4-FFF2-40B4-BE49-F238E27FC236}">
                <a16:creationId xmlns:a16="http://schemas.microsoft.com/office/drawing/2014/main" id="{4292027F-AAE9-4110-9FB9-9485D82493DC}"/>
              </a:ext>
            </a:extLst>
          </p:cNvPr>
          <p:cNvSpPr/>
          <p:nvPr userDrawn="1"/>
        </p:nvSpPr>
        <p:spPr>
          <a:xfrm>
            <a:off x="6743700" y="2837549"/>
            <a:ext cx="628650" cy="18225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solidFill>
                <a:schemeClr val="accent4"/>
              </a:solidFill>
            </a:endParaRPr>
          </a:p>
        </p:txBody>
      </p:sp>
      <p:sp>
        <p:nvSpPr>
          <p:cNvPr id="112" name="Segnaposto data 3">
            <a:extLst>
              <a:ext uri="{FF2B5EF4-FFF2-40B4-BE49-F238E27FC236}">
                <a16:creationId xmlns:a16="http://schemas.microsoft.com/office/drawing/2014/main" id="{2D66ED17-6A8B-4750-B089-A49B6B7F23C4}"/>
              </a:ext>
            </a:extLst>
          </p:cNvPr>
          <p:cNvSpPr>
            <a:spLocks noGrp="1"/>
          </p:cNvSpPr>
          <p:nvPr>
            <p:ph type="dt" sz="half" idx="11"/>
          </p:nvPr>
        </p:nvSpPr>
        <p:spPr>
          <a:xfrm>
            <a:off x="6743700" y="6356350"/>
            <a:ext cx="1005116" cy="365125"/>
          </a:xfrm>
        </p:spPr>
        <p:txBody>
          <a:bodyPr lIns="0" rtlCol="0"/>
          <a:lstStyle>
            <a:lvl1pPr>
              <a:defRPr sz="900">
                <a:solidFill>
                  <a:schemeClr val="accent3">
                    <a:lumMod val="20000"/>
                    <a:lumOff val="80000"/>
                  </a:schemeClr>
                </a:solidFill>
              </a:defRPr>
            </a:lvl1pPr>
          </a:lstStyle>
          <a:p>
            <a:pPr rtl="0"/>
            <a:endParaRPr lang="it-IT" noProof="0"/>
          </a:p>
        </p:txBody>
      </p:sp>
      <p:sp>
        <p:nvSpPr>
          <p:cNvPr id="113" name="Segnaposto piè di pagina 4">
            <a:extLst>
              <a:ext uri="{FF2B5EF4-FFF2-40B4-BE49-F238E27FC236}">
                <a16:creationId xmlns:a16="http://schemas.microsoft.com/office/drawing/2014/main" id="{E0A74137-35DA-43A9-A740-435B3099BE75}"/>
              </a:ext>
            </a:extLst>
          </p:cNvPr>
          <p:cNvSpPr>
            <a:spLocks noGrp="1"/>
          </p:cNvSpPr>
          <p:nvPr>
            <p:ph type="ftr" sz="quarter" idx="12"/>
          </p:nvPr>
        </p:nvSpPr>
        <p:spPr>
          <a:xfrm>
            <a:off x="7903029" y="6356350"/>
            <a:ext cx="2667000" cy="365125"/>
          </a:xfrm>
        </p:spPr>
        <p:txBody>
          <a:bodyPr rtlCol="0"/>
          <a:lstStyle>
            <a:lvl1pPr>
              <a:defRPr sz="900">
                <a:solidFill>
                  <a:schemeClr val="accent3">
                    <a:lumMod val="20000"/>
                    <a:lumOff val="80000"/>
                  </a:schemeClr>
                </a:solidFill>
              </a:defRPr>
            </a:lvl1pPr>
          </a:lstStyle>
          <a:p>
            <a:pPr rtl="0"/>
            <a:endParaRPr lang="it-IT" noProof="0"/>
          </a:p>
        </p:txBody>
      </p:sp>
      <p:sp>
        <p:nvSpPr>
          <p:cNvPr id="114" name="Segnaposto numero diapositiva 5">
            <a:extLst>
              <a:ext uri="{FF2B5EF4-FFF2-40B4-BE49-F238E27FC236}">
                <a16:creationId xmlns:a16="http://schemas.microsoft.com/office/drawing/2014/main" id="{B68A6459-3B6F-442B-914B-5A5522D3279E}"/>
              </a:ext>
            </a:extLst>
          </p:cNvPr>
          <p:cNvSpPr>
            <a:spLocks noGrp="1"/>
          </p:cNvSpPr>
          <p:nvPr>
            <p:ph type="sldNum" sz="quarter" idx="13"/>
          </p:nvPr>
        </p:nvSpPr>
        <p:spPr>
          <a:xfrm>
            <a:off x="10711542" y="6356350"/>
            <a:ext cx="642257" cy="365125"/>
          </a:xfrm>
        </p:spPr>
        <p:txBody>
          <a:bodyPr rtlCol="0"/>
          <a:lstStyle>
            <a:lvl1pPr>
              <a:defRPr sz="900">
                <a:solidFill>
                  <a:schemeClr val="accent3">
                    <a:lumMod val="20000"/>
                    <a:lumOff val="80000"/>
                  </a:schemeClr>
                </a:solidFill>
              </a:defRPr>
            </a:lvl1pPr>
          </a:lstStyle>
          <a:p>
            <a:pPr rtl="0"/>
            <a:fld id="{B5CEABB6-07DC-46E8-9B57-56EC44A396E5}" type="slidenum">
              <a:rPr lang="it-IT" noProof="0" smtClean="0"/>
              <a:pPr/>
              <a:t>‹N›</a:t>
            </a:fld>
            <a:endParaRPr lang="it-IT" noProof="0"/>
          </a:p>
        </p:txBody>
      </p:sp>
    </p:spTree>
    <p:extLst>
      <p:ext uri="{BB962C8B-B14F-4D97-AF65-F5344CB8AC3E}">
        <p14:creationId xmlns:p14="http://schemas.microsoft.com/office/powerpoint/2010/main" val="729120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olo e contenuto">
    <p:bg>
      <p:bgPr>
        <a:solidFill>
          <a:schemeClr val="accent3"/>
        </a:solidFill>
        <a:effectLst/>
      </p:bgPr>
    </p:bg>
    <p:spTree>
      <p:nvGrpSpPr>
        <p:cNvPr id="1" name=""/>
        <p:cNvGrpSpPr/>
        <p:nvPr/>
      </p:nvGrpSpPr>
      <p:grpSpPr>
        <a:xfrm>
          <a:off x="0" y="0"/>
          <a:ext cx="0" cy="0"/>
          <a:chOff x="0" y="0"/>
          <a:chExt cx="0" cy="0"/>
        </a:xfrm>
      </p:grpSpPr>
      <p:sp>
        <p:nvSpPr>
          <p:cNvPr id="47" name="Rettangolo 46">
            <a:extLst>
              <a:ext uri="{FF2B5EF4-FFF2-40B4-BE49-F238E27FC236}">
                <a16:creationId xmlns:a16="http://schemas.microsoft.com/office/drawing/2014/main" id="{961596BB-AB96-498E-9FC6-5A2AB545015E}"/>
              </a:ext>
            </a:extLst>
          </p:cNvPr>
          <p:cNvSpPr/>
          <p:nvPr userDrawn="1"/>
        </p:nvSpPr>
        <p:spPr>
          <a:xfrm>
            <a:off x="0" y="0"/>
            <a:ext cx="21336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 name="Segnaposto contenuto 2">
            <a:extLst>
              <a:ext uri="{FF2B5EF4-FFF2-40B4-BE49-F238E27FC236}">
                <a16:creationId xmlns:a16="http://schemas.microsoft.com/office/drawing/2014/main" id="{BF8F5A6A-E29E-401A-801A-8FD9CAABA7A5}"/>
              </a:ext>
            </a:extLst>
          </p:cNvPr>
          <p:cNvSpPr>
            <a:spLocks noGrp="1"/>
          </p:cNvSpPr>
          <p:nvPr>
            <p:ph idx="1" hasCustomPrompt="1"/>
          </p:nvPr>
        </p:nvSpPr>
        <p:spPr>
          <a:xfrm>
            <a:off x="4498340" y="1870710"/>
            <a:ext cx="5664200" cy="674370"/>
          </a:xfrm>
        </p:spPr>
        <p:txBody>
          <a:bodyPr rtlCol="0">
            <a:normAutofit/>
          </a:bodyPr>
          <a:lstStyle>
            <a:lvl1pPr marL="0" indent="0" algn="ctr">
              <a:lnSpc>
                <a:spcPct val="100000"/>
              </a:lnSpc>
              <a:buNone/>
              <a:defRPr lang="en-US" sz="1600" kern="1200" dirty="0">
                <a:solidFill>
                  <a:schemeClr val="bg1"/>
                </a:solidFill>
                <a:latin typeface="+mn-lt"/>
                <a:ea typeface="+mn-ea"/>
                <a:cs typeface="+mn-cs"/>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rtl="0"/>
            <a:r>
              <a:rPr lang="it-IT" noProof="0"/>
              <a:t>Fare clic per modificare lo stile del titolo</a:t>
            </a:r>
          </a:p>
        </p:txBody>
      </p:sp>
      <p:sp>
        <p:nvSpPr>
          <p:cNvPr id="8" name="Rettangolo 7">
            <a:extLst>
              <a:ext uri="{FF2B5EF4-FFF2-40B4-BE49-F238E27FC236}">
                <a16:creationId xmlns:a16="http://schemas.microsoft.com/office/drawing/2014/main" id="{DC9118C8-2BD4-4A40-BC58-4FE44DEC7363}"/>
              </a:ext>
            </a:extLst>
          </p:cNvPr>
          <p:cNvSpPr/>
          <p:nvPr userDrawn="1"/>
        </p:nvSpPr>
        <p:spPr>
          <a:xfrm>
            <a:off x="2118360" y="1371600"/>
            <a:ext cx="342900" cy="342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0" name="Rettangolo 9">
            <a:extLst>
              <a:ext uri="{FF2B5EF4-FFF2-40B4-BE49-F238E27FC236}">
                <a16:creationId xmlns:a16="http://schemas.microsoft.com/office/drawing/2014/main" id="{F4AD9616-1E71-41BB-8C88-7A8B2E678B19}"/>
              </a:ext>
            </a:extLst>
          </p:cNvPr>
          <p:cNvSpPr/>
          <p:nvPr userDrawn="1"/>
        </p:nvSpPr>
        <p:spPr>
          <a:xfrm>
            <a:off x="2118360" y="2400300"/>
            <a:ext cx="342900" cy="342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2" name="Rettangolo 11">
            <a:extLst>
              <a:ext uri="{FF2B5EF4-FFF2-40B4-BE49-F238E27FC236}">
                <a16:creationId xmlns:a16="http://schemas.microsoft.com/office/drawing/2014/main" id="{13C0C635-E6DB-4926-AB50-27C9523BA6D9}"/>
              </a:ext>
            </a:extLst>
          </p:cNvPr>
          <p:cNvSpPr/>
          <p:nvPr userDrawn="1"/>
        </p:nvSpPr>
        <p:spPr>
          <a:xfrm>
            <a:off x="2118360" y="2743200"/>
            <a:ext cx="342900" cy="3429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4" name="Rettangolo 13">
            <a:extLst>
              <a:ext uri="{FF2B5EF4-FFF2-40B4-BE49-F238E27FC236}">
                <a16:creationId xmlns:a16="http://schemas.microsoft.com/office/drawing/2014/main" id="{68C2E78C-B45B-4FC7-8BA2-B26C3B4C1B7B}"/>
              </a:ext>
            </a:extLst>
          </p:cNvPr>
          <p:cNvSpPr/>
          <p:nvPr userDrawn="1"/>
        </p:nvSpPr>
        <p:spPr>
          <a:xfrm>
            <a:off x="2118360" y="3086100"/>
            <a:ext cx="342900" cy="3429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6" name="Rettangolo 15">
            <a:extLst>
              <a:ext uri="{FF2B5EF4-FFF2-40B4-BE49-F238E27FC236}">
                <a16:creationId xmlns:a16="http://schemas.microsoft.com/office/drawing/2014/main" id="{DE27586E-6CC4-43CF-85A4-5F1DEBF538EE}"/>
              </a:ext>
            </a:extLst>
          </p:cNvPr>
          <p:cNvSpPr/>
          <p:nvPr userDrawn="1"/>
        </p:nvSpPr>
        <p:spPr>
          <a:xfrm>
            <a:off x="2118360" y="3429000"/>
            <a:ext cx="3429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8" name="Rettangolo 17">
            <a:extLst>
              <a:ext uri="{FF2B5EF4-FFF2-40B4-BE49-F238E27FC236}">
                <a16:creationId xmlns:a16="http://schemas.microsoft.com/office/drawing/2014/main" id="{1EA87086-44EB-4B15-9068-C89D4316CCC4}"/>
              </a:ext>
            </a:extLst>
          </p:cNvPr>
          <p:cNvSpPr/>
          <p:nvPr userDrawn="1"/>
        </p:nvSpPr>
        <p:spPr>
          <a:xfrm>
            <a:off x="2118360" y="3771900"/>
            <a:ext cx="342900" cy="3429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0" name="Rettangolo 19">
            <a:extLst>
              <a:ext uri="{FF2B5EF4-FFF2-40B4-BE49-F238E27FC236}">
                <a16:creationId xmlns:a16="http://schemas.microsoft.com/office/drawing/2014/main" id="{82DBA141-4D66-475C-A7A4-24D56F66EA01}"/>
              </a:ext>
            </a:extLst>
          </p:cNvPr>
          <p:cNvSpPr/>
          <p:nvPr userDrawn="1"/>
        </p:nvSpPr>
        <p:spPr>
          <a:xfrm>
            <a:off x="2118360" y="4114800"/>
            <a:ext cx="342900" cy="3429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2" name="Rettangolo 21">
            <a:extLst>
              <a:ext uri="{FF2B5EF4-FFF2-40B4-BE49-F238E27FC236}">
                <a16:creationId xmlns:a16="http://schemas.microsoft.com/office/drawing/2014/main" id="{7236208B-40F2-466D-94DD-475C48CC33F1}"/>
              </a:ext>
            </a:extLst>
          </p:cNvPr>
          <p:cNvSpPr/>
          <p:nvPr userDrawn="1"/>
        </p:nvSpPr>
        <p:spPr>
          <a:xfrm>
            <a:off x="2118360" y="4457700"/>
            <a:ext cx="342900" cy="342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4" name="Rettangolo 23">
            <a:extLst>
              <a:ext uri="{FF2B5EF4-FFF2-40B4-BE49-F238E27FC236}">
                <a16:creationId xmlns:a16="http://schemas.microsoft.com/office/drawing/2014/main" id="{05A7F399-568C-49DE-BEA4-F1693AC34329}"/>
              </a:ext>
            </a:extLst>
          </p:cNvPr>
          <p:cNvSpPr/>
          <p:nvPr userDrawn="1"/>
        </p:nvSpPr>
        <p:spPr>
          <a:xfrm>
            <a:off x="2118360" y="4800600"/>
            <a:ext cx="342900" cy="3429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6" name="Rettangolo 25">
            <a:extLst>
              <a:ext uri="{FF2B5EF4-FFF2-40B4-BE49-F238E27FC236}">
                <a16:creationId xmlns:a16="http://schemas.microsoft.com/office/drawing/2014/main" id="{5004A9B4-FE61-456D-821E-17BBAF611724}"/>
              </a:ext>
            </a:extLst>
          </p:cNvPr>
          <p:cNvSpPr/>
          <p:nvPr userDrawn="1"/>
        </p:nvSpPr>
        <p:spPr>
          <a:xfrm>
            <a:off x="2118360" y="0"/>
            <a:ext cx="342900" cy="3429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8" name="Rettangolo 27">
            <a:extLst>
              <a:ext uri="{FF2B5EF4-FFF2-40B4-BE49-F238E27FC236}">
                <a16:creationId xmlns:a16="http://schemas.microsoft.com/office/drawing/2014/main" id="{8E9149E0-1DA5-4D13-B672-D5D022B66892}"/>
              </a:ext>
            </a:extLst>
          </p:cNvPr>
          <p:cNvSpPr/>
          <p:nvPr userDrawn="1"/>
        </p:nvSpPr>
        <p:spPr>
          <a:xfrm>
            <a:off x="2118360" y="6515100"/>
            <a:ext cx="3429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0" name="Rettangolo 29">
            <a:extLst>
              <a:ext uri="{FF2B5EF4-FFF2-40B4-BE49-F238E27FC236}">
                <a16:creationId xmlns:a16="http://schemas.microsoft.com/office/drawing/2014/main" id="{F34998EA-58DB-4394-B448-32D5476A0416}"/>
              </a:ext>
            </a:extLst>
          </p:cNvPr>
          <p:cNvSpPr/>
          <p:nvPr userDrawn="1"/>
        </p:nvSpPr>
        <p:spPr>
          <a:xfrm>
            <a:off x="2118360" y="342900"/>
            <a:ext cx="342900" cy="3429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2" name="Rettangolo 31">
            <a:extLst>
              <a:ext uri="{FF2B5EF4-FFF2-40B4-BE49-F238E27FC236}">
                <a16:creationId xmlns:a16="http://schemas.microsoft.com/office/drawing/2014/main" id="{7D0B7785-DD94-4481-9BE0-30321A1E5D4F}"/>
              </a:ext>
            </a:extLst>
          </p:cNvPr>
          <p:cNvSpPr/>
          <p:nvPr userDrawn="1"/>
        </p:nvSpPr>
        <p:spPr>
          <a:xfrm>
            <a:off x="2118360" y="5143500"/>
            <a:ext cx="3429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4" name="Rettangolo 33">
            <a:extLst>
              <a:ext uri="{FF2B5EF4-FFF2-40B4-BE49-F238E27FC236}">
                <a16:creationId xmlns:a16="http://schemas.microsoft.com/office/drawing/2014/main" id="{C5CA73DF-3F6B-4A8B-BC96-5F0E8816759D}"/>
              </a:ext>
            </a:extLst>
          </p:cNvPr>
          <p:cNvSpPr/>
          <p:nvPr userDrawn="1"/>
        </p:nvSpPr>
        <p:spPr>
          <a:xfrm>
            <a:off x="2118360" y="5486400"/>
            <a:ext cx="342900" cy="342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6" name="Rettangolo 35">
            <a:extLst>
              <a:ext uri="{FF2B5EF4-FFF2-40B4-BE49-F238E27FC236}">
                <a16:creationId xmlns:a16="http://schemas.microsoft.com/office/drawing/2014/main" id="{0256AF0A-DC14-4B8A-B41C-950B659F5248}"/>
              </a:ext>
            </a:extLst>
          </p:cNvPr>
          <p:cNvSpPr/>
          <p:nvPr userDrawn="1"/>
        </p:nvSpPr>
        <p:spPr>
          <a:xfrm>
            <a:off x="2118360" y="5829300"/>
            <a:ext cx="342900" cy="3429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8" name="Rettangolo 37">
            <a:extLst>
              <a:ext uri="{FF2B5EF4-FFF2-40B4-BE49-F238E27FC236}">
                <a16:creationId xmlns:a16="http://schemas.microsoft.com/office/drawing/2014/main" id="{235D68D2-7542-4F1E-923A-0C6C255A8566}"/>
              </a:ext>
            </a:extLst>
          </p:cNvPr>
          <p:cNvSpPr/>
          <p:nvPr userDrawn="1"/>
        </p:nvSpPr>
        <p:spPr>
          <a:xfrm>
            <a:off x="2118360" y="6172200"/>
            <a:ext cx="342900" cy="342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0" name="Rettangolo 39">
            <a:extLst>
              <a:ext uri="{FF2B5EF4-FFF2-40B4-BE49-F238E27FC236}">
                <a16:creationId xmlns:a16="http://schemas.microsoft.com/office/drawing/2014/main" id="{E0DD9ED3-7DCD-4E23-94F2-51C26D610A2B}"/>
              </a:ext>
            </a:extLst>
          </p:cNvPr>
          <p:cNvSpPr/>
          <p:nvPr userDrawn="1"/>
        </p:nvSpPr>
        <p:spPr>
          <a:xfrm>
            <a:off x="2118360" y="685800"/>
            <a:ext cx="342900" cy="3429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2" name="Rettangolo 41">
            <a:extLst>
              <a:ext uri="{FF2B5EF4-FFF2-40B4-BE49-F238E27FC236}">
                <a16:creationId xmlns:a16="http://schemas.microsoft.com/office/drawing/2014/main" id="{07ED83BD-EB0D-46BD-A015-91554B991642}"/>
              </a:ext>
            </a:extLst>
          </p:cNvPr>
          <p:cNvSpPr/>
          <p:nvPr userDrawn="1"/>
        </p:nvSpPr>
        <p:spPr>
          <a:xfrm>
            <a:off x="2118360" y="1028700"/>
            <a:ext cx="3429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4" name="Rettangolo 43">
            <a:extLst>
              <a:ext uri="{FF2B5EF4-FFF2-40B4-BE49-F238E27FC236}">
                <a16:creationId xmlns:a16="http://schemas.microsoft.com/office/drawing/2014/main" id="{069C2404-050F-4EF9-B5FD-333059A9D6FA}"/>
              </a:ext>
            </a:extLst>
          </p:cNvPr>
          <p:cNvSpPr/>
          <p:nvPr userDrawn="1"/>
        </p:nvSpPr>
        <p:spPr>
          <a:xfrm>
            <a:off x="2118360" y="1714500"/>
            <a:ext cx="342900" cy="3429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6" name="Rettangolo 45">
            <a:extLst>
              <a:ext uri="{FF2B5EF4-FFF2-40B4-BE49-F238E27FC236}">
                <a16:creationId xmlns:a16="http://schemas.microsoft.com/office/drawing/2014/main" id="{34710FF2-3868-4BB0-AA0F-85DAD4623984}"/>
              </a:ext>
            </a:extLst>
          </p:cNvPr>
          <p:cNvSpPr/>
          <p:nvPr userDrawn="1"/>
        </p:nvSpPr>
        <p:spPr>
          <a:xfrm>
            <a:off x="2118360" y="2057400"/>
            <a:ext cx="3429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 name="Titolo 1">
            <a:extLst>
              <a:ext uri="{FF2B5EF4-FFF2-40B4-BE49-F238E27FC236}">
                <a16:creationId xmlns:a16="http://schemas.microsoft.com/office/drawing/2014/main" id="{A4AE12D1-08AF-45E9-A34A-BDE9E860BAA2}"/>
              </a:ext>
            </a:extLst>
          </p:cNvPr>
          <p:cNvSpPr>
            <a:spLocks noGrp="1"/>
          </p:cNvSpPr>
          <p:nvPr>
            <p:ph type="title" hasCustomPrompt="1"/>
          </p:nvPr>
        </p:nvSpPr>
        <p:spPr>
          <a:xfrm rot="16200000">
            <a:off x="-2374585" y="2766221"/>
            <a:ext cx="6858002" cy="1325563"/>
          </a:xfrm>
        </p:spPr>
        <p:txBody>
          <a:bodyPr rtlCol="0">
            <a:normAutofit/>
          </a:bodyPr>
          <a:lstStyle>
            <a:lvl1pPr algn="ctr">
              <a:defRPr lang="en-US" sz="3800" b="1" kern="1200" dirty="0">
                <a:solidFill>
                  <a:schemeClr val="bg1"/>
                </a:solidFill>
                <a:latin typeface="+mj-lt"/>
                <a:ea typeface="+mj-ea"/>
                <a:cs typeface="+mj-cs"/>
              </a:defRPr>
            </a:lvl1pPr>
          </a:lstStyle>
          <a:p>
            <a:pPr rtl="0"/>
            <a:r>
              <a:rPr lang="it-IT" noProof="0"/>
              <a:t>Fai clic per modificare il titolo master</a:t>
            </a:r>
          </a:p>
        </p:txBody>
      </p:sp>
      <p:sp>
        <p:nvSpPr>
          <p:cNvPr id="49" name="Segnaposto testo 48">
            <a:extLst>
              <a:ext uri="{FF2B5EF4-FFF2-40B4-BE49-F238E27FC236}">
                <a16:creationId xmlns:a16="http://schemas.microsoft.com/office/drawing/2014/main" id="{A36FAFC0-63E1-4A5C-8C07-50890392F193}"/>
              </a:ext>
            </a:extLst>
          </p:cNvPr>
          <p:cNvSpPr>
            <a:spLocks noGrp="1"/>
          </p:cNvSpPr>
          <p:nvPr>
            <p:ph type="body" sz="quarter" idx="10" hasCustomPrompt="1"/>
          </p:nvPr>
        </p:nvSpPr>
        <p:spPr>
          <a:xfrm>
            <a:off x="6758940" y="1178560"/>
            <a:ext cx="1143000" cy="674370"/>
          </a:xfrm>
        </p:spPr>
        <p:txBody>
          <a:bodyPr rtlCol="0" anchor="ctr"/>
          <a:lstStyle>
            <a:lvl1pPr marL="0" indent="0" algn="ctr">
              <a:buNone/>
              <a:defRPr b="1">
                <a:solidFill>
                  <a:schemeClr val="bg1"/>
                </a:solidFill>
              </a:defRPr>
            </a:lvl1pPr>
          </a:lstStyle>
          <a:p>
            <a:pPr lvl="0" rtl="0"/>
            <a:r>
              <a:rPr lang="it-IT" noProof="0"/>
              <a:t>#</a:t>
            </a:r>
          </a:p>
        </p:txBody>
      </p:sp>
      <p:sp>
        <p:nvSpPr>
          <p:cNvPr id="50" name="Segnaposto contenuto 2">
            <a:extLst>
              <a:ext uri="{FF2B5EF4-FFF2-40B4-BE49-F238E27FC236}">
                <a16:creationId xmlns:a16="http://schemas.microsoft.com/office/drawing/2014/main" id="{3D1D7F95-338B-478D-B221-D4C9EC5472B2}"/>
              </a:ext>
            </a:extLst>
          </p:cNvPr>
          <p:cNvSpPr>
            <a:spLocks noGrp="1"/>
          </p:cNvSpPr>
          <p:nvPr>
            <p:ph idx="11" hasCustomPrompt="1"/>
          </p:nvPr>
        </p:nvSpPr>
        <p:spPr>
          <a:xfrm>
            <a:off x="4498340" y="3506470"/>
            <a:ext cx="5664200" cy="674370"/>
          </a:xfrm>
        </p:spPr>
        <p:txBody>
          <a:bodyPr rtlCol="0">
            <a:normAutofit/>
          </a:bodyPr>
          <a:lstStyle>
            <a:lvl1pPr marL="0" indent="0" algn="ctr">
              <a:lnSpc>
                <a:spcPct val="100000"/>
              </a:lnSpc>
              <a:buNone/>
              <a:defRPr lang="en-US" sz="1600" kern="1200" dirty="0">
                <a:solidFill>
                  <a:schemeClr val="bg1"/>
                </a:solidFill>
                <a:latin typeface="+mn-lt"/>
                <a:ea typeface="+mn-ea"/>
                <a:cs typeface="+mn-cs"/>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rtl="0"/>
            <a:r>
              <a:rPr lang="it-IT" noProof="0"/>
              <a:t>Fare clic per modificare lo stile del titolo</a:t>
            </a:r>
          </a:p>
        </p:txBody>
      </p:sp>
      <p:sp>
        <p:nvSpPr>
          <p:cNvPr id="51" name="Segnaposto testo 48">
            <a:extLst>
              <a:ext uri="{FF2B5EF4-FFF2-40B4-BE49-F238E27FC236}">
                <a16:creationId xmlns:a16="http://schemas.microsoft.com/office/drawing/2014/main" id="{D5AAA54C-0885-4221-AAAF-831C36B8C050}"/>
              </a:ext>
            </a:extLst>
          </p:cNvPr>
          <p:cNvSpPr>
            <a:spLocks noGrp="1"/>
          </p:cNvSpPr>
          <p:nvPr>
            <p:ph type="body" sz="quarter" idx="12" hasCustomPrompt="1"/>
          </p:nvPr>
        </p:nvSpPr>
        <p:spPr>
          <a:xfrm>
            <a:off x="6758940" y="2816860"/>
            <a:ext cx="1143000" cy="674370"/>
          </a:xfrm>
        </p:spPr>
        <p:txBody>
          <a:bodyPr rtlCol="0" anchor="ctr"/>
          <a:lstStyle>
            <a:lvl1pPr marL="0" indent="0" algn="ctr">
              <a:buNone/>
              <a:defRPr b="1">
                <a:solidFill>
                  <a:schemeClr val="bg1"/>
                </a:solidFill>
              </a:defRPr>
            </a:lvl1pPr>
          </a:lstStyle>
          <a:p>
            <a:pPr lvl="0" rtl="0"/>
            <a:r>
              <a:rPr lang="it-IT" noProof="0"/>
              <a:t>#</a:t>
            </a:r>
          </a:p>
        </p:txBody>
      </p:sp>
      <p:sp>
        <p:nvSpPr>
          <p:cNvPr id="52" name="Segnaposto contenuto 2">
            <a:extLst>
              <a:ext uri="{FF2B5EF4-FFF2-40B4-BE49-F238E27FC236}">
                <a16:creationId xmlns:a16="http://schemas.microsoft.com/office/drawing/2014/main" id="{07D1309E-F6F7-4FFB-BFBE-F2B34D49D2B9}"/>
              </a:ext>
            </a:extLst>
          </p:cNvPr>
          <p:cNvSpPr>
            <a:spLocks noGrp="1"/>
          </p:cNvSpPr>
          <p:nvPr>
            <p:ph idx="13" hasCustomPrompt="1"/>
          </p:nvPr>
        </p:nvSpPr>
        <p:spPr>
          <a:xfrm>
            <a:off x="4498340" y="5157470"/>
            <a:ext cx="5664200" cy="674370"/>
          </a:xfrm>
        </p:spPr>
        <p:txBody>
          <a:bodyPr rtlCol="0">
            <a:normAutofit/>
          </a:bodyPr>
          <a:lstStyle>
            <a:lvl1pPr marL="0" indent="0" algn="ctr">
              <a:lnSpc>
                <a:spcPct val="100000"/>
              </a:lnSpc>
              <a:buNone/>
              <a:defRPr lang="en-US" sz="1600" kern="1200" dirty="0">
                <a:solidFill>
                  <a:schemeClr val="bg1"/>
                </a:solidFill>
                <a:latin typeface="+mn-lt"/>
                <a:ea typeface="+mn-ea"/>
                <a:cs typeface="+mn-cs"/>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rtl="0"/>
            <a:r>
              <a:rPr lang="it-IT" noProof="0"/>
              <a:t>Fare clic per modificare lo stile del titolo</a:t>
            </a:r>
          </a:p>
        </p:txBody>
      </p:sp>
      <p:sp>
        <p:nvSpPr>
          <p:cNvPr id="53" name="Segnaposto testo 48">
            <a:extLst>
              <a:ext uri="{FF2B5EF4-FFF2-40B4-BE49-F238E27FC236}">
                <a16:creationId xmlns:a16="http://schemas.microsoft.com/office/drawing/2014/main" id="{020F4427-24B5-439F-BAD8-849395F5BD3F}"/>
              </a:ext>
            </a:extLst>
          </p:cNvPr>
          <p:cNvSpPr>
            <a:spLocks noGrp="1"/>
          </p:cNvSpPr>
          <p:nvPr>
            <p:ph type="body" sz="quarter" idx="14" hasCustomPrompt="1"/>
          </p:nvPr>
        </p:nvSpPr>
        <p:spPr>
          <a:xfrm>
            <a:off x="6758940" y="4467860"/>
            <a:ext cx="1143000" cy="674370"/>
          </a:xfrm>
        </p:spPr>
        <p:txBody>
          <a:bodyPr rtlCol="0" anchor="ctr"/>
          <a:lstStyle>
            <a:lvl1pPr marL="0" indent="0" algn="ctr">
              <a:buNone/>
              <a:defRPr b="1">
                <a:solidFill>
                  <a:schemeClr val="bg1"/>
                </a:solidFill>
              </a:defRPr>
            </a:lvl1pPr>
          </a:lstStyle>
          <a:p>
            <a:pPr lvl="0" rtl="0"/>
            <a:r>
              <a:rPr lang="it-IT" noProof="0"/>
              <a:t>#</a:t>
            </a:r>
          </a:p>
        </p:txBody>
      </p:sp>
      <p:sp>
        <p:nvSpPr>
          <p:cNvPr id="57" name="Segnaposto data 3">
            <a:extLst>
              <a:ext uri="{FF2B5EF4-FFF2-40B4-BE49-F238E27FC236}">
                <a16:creationId xmlns:a16="http://schemas.microsoft.com/office/drawing/2014/main" id="{4B58E98B-B927-46C1-8ED3-11D1917EF0FE}"/>
              </a:ext>
            </a:extLst>
          </p:cNvPr>
          <p:cNvSpPr>
            <a:spLocks noGrp="1"/>
          </p:cNvSpPr>
          <p:nvPr>
            <p:ph type="dt" sz="half" idx="2"/>
          </p:nvPr>
        </p:nvSpPr>
        <p:spPr>
          <a:xfrm>
            <a:off x="3299460" y="6356350"/>
            <a:ext cx="2709454" cy="365125"/>
          </a:xfrm>
          <a:prstGeom prst="rect">
            <a:avLst/>
          </a:prstGeom>
        </p:spPr>
        <p:txBody>
          <a:bodyPr vert="horz" lIns="91440" tIns="45720" rIns="91440" bIns="45720" rtlCol="0" anchor="ctr"/>
          <a:lstStyle>
            <a:lvl1pPr algn="l">
              <a:defRPr sz="900">
                <a:solidFill>
                  <a:schemeClr val="accent3">
                    <a:lumMod val="20000"/>
                    <a:lumOff val="80000"/>
                  </a:schemeClr>
                </a:solidFill>
              </a:defRPr>
            </a:lvl1pPr>
          </a:lstStyle>
          <a:p>
            <a:pPr rtl="0"/>
            <a:endParaRPr lang="it-IT" noProof="0"/>
          </a:p>
        </p:txBody>
      </p:sp>
      <p:sp>
        <p:nvSpPr>
          <p:cNvPr id="58" name="Segnaposto piè di pagina 4">
            <a:extLst>
              <a:ext uri="{FF2B5EF4-FFF2-40B4-BE49-F238E27FC236}">
                <a16:creationId xmlns:a16="http://schemas.microsoft.com/office/drawing/2014/main" id="{6CCE00AF-3769-40CD-9667-5C865AF0011C}"/>
              </a:ext>
            </a:extLst>
          </p:cNvPr>
          <p:cNvSpPr>
            <a:spLocks noGrp="1"/>
          </p:cNvSpPr>
          <p:nvPr>
            <p:ph type="ftr" sz="quarter" idx="3"/>
          </p:nvPr>
        </p:nvSpPr>
        <p:spPr>
          <a:xfrm>
            <a:off x="6183089" y="6356350"/>
            <a:ext cx="2253340" cy="365125"/>
          </a:xfrm>
          <a:prstGeom prst="rect">
            <a:avLst/>
          </a:prstGeom>
        </p:spPr>
        <p:txBody>
          <a:bodyPr vert="horz" lIns="91440" tIns="45720" rIns="91440" bIns="45720" rtlCol="0" anchor="ctr"/>
          <a:lstStyle>
            <a:lvl1pPr algn="ctr">
              <a:defRPr sz="900">
                <a:solidFill>
                  <a:schemeClr val="accent3">
                    <a:lumMod val="20000"/>
                    <a:lumOff val="80000"/>
                  </a:schemeClr>
                </a:solidFill>
              </a:defRPr>
            </a:lvl1pPr>
          </a:lstStyle>
          <a:p>
            <a:pPr rtl="0"/>
            <a:endParaRPr lang="it-IT" noProof="0"/>
          </a:p>
        </p:txBody>
      </p:sp>
      <p:sp>
        <p:nvSpPr>
          <p:cNvPr id="59" name="Segnaposto numero diapositiva 5">
            <a:extLst>
              <a:ext uri="{FF2B5EF4-FFF2-40B4-BE49-F238E27FC236}">
                <a16:creationId xmlns:a16="http://schemas.microsoft.com/office/drawing/2014/main" id="{D8C19DE6-07C2-43A2-A5EE-D0967E1F9C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900">
                <a:solidFill>
                  <a:schemeClr val="accent3">
                    <a:lumMod val="20000"/>
                    <a:lumOff val="80000"/>
                  </a:schemeClr>
                </a:solidFill>
              </a:defRPr>
            </a:lvl1pPr>
          </a:lstStyle>
          <a:p>
            <a:pPr rtl="0"/>
            <a:fld id="{B5CEABB6-07DC-46E8-9B57-56EC44A396E5}" type="slidenum">
              <a:rPr lang="it-IT" noProof="0" smtClean="0"/>
              <a:pPr/>
              <a:t>‹N›</a:t>
            </a:fld>
            <a:endParaRPr lang="it-IT" noProof="0"/>
          </a:p>
        </p:txBody>
      </p:sp>
    </p:spTree>
    <p:extLst>
      <p:ext uri="{BB962C8B-B14F-4D97-AF65-F5344CB8AC3E}">
        <p14:creationId xmlns:p14="http://schemas.microsoft.com/office/powerpoint/2010/main" val="1164587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olo titolo">
    <p:bg>
      <p:bgPr>
        <a:solidFill>
          <a:schemeClr val="accent3"/>
        </a:solidFill>
        <a:effectLst/>
      </p:bgPr>
    </p:bg>
    <p:spTree>
      <p:nvGrpSpPr>
        <p:cNvPr id="1" name=""/>
        <p:cNvGrpSpPr/>
        <p:nvPr/>
      </p:nvGrpSpPr>
      <p:grpSpPr>
        <a:xfrm>
          <a:off x="0" y="0"/>
          <a:ext cx="0" cy="0"/>
          <a:chOff x="0" y="0"/>
          <a:chExt cx="0" cy="0"/>
        </a:xfrm>
      </p:grpSpPr>
      <p:sp>
        <p:nvSpPr>
          <p:cNvPr id="47" name="Rettangolo 46">
            <a:extLst>
              <a:ext uri="{FF2B5EF4-FFF2-40B4-BE49-F238E27FC236}">
                <a16:creationId xmlns:a16="http://schemas.microsoft.com/office/drawing/2014/main" id="{961596BB-AB96-498E-9FC6-5A2AB545015E}"/>
              </a:ext>
            </a:extLst>
          </p:cNvPr>
          <p:cNvSpPr/>
          <p:nvPr userDrawn="1"/>
        </p:nvSpPr>
        <p:spPr>
          <a:xfrm>
            <a:off x="0" y="0"/>
            <a:ext cx="21336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8" name="Rettangolo 7">
            <a:extLst>
              <a:ext uri="{FF2B5EF4-FFF2-40B4-BE49-F238E27FC236}">
                <a16:creationId xmlns:a16="http://schemas.microsoft.com/office/drawing/2014/main" id="{DC9118C8-2BD4-4A40-BC58-4FE44DEC7363}"/>
              </a:ext>
            </a:extLst>
          </p:cNvPr>
          <p:cNvSpPr/>
          <p:nvPr userDrawn="1"/>
        </p:nvSpPr>
        <p:spPr>
          <a:xfrm>
            <a:off x="2118360" y="1371600"/>
            <a:ext cx="342900" cy="342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0" name="Rettangolo 9">
            <a:extLst>
              <a:ext uri="{FF2B5EF4-FFF2-40B4-BE49-F238E27FC236}">
                <a16:creationId xmlns:a16="http://schemas.microsoft.com/office/drawing/2014/main" id="{F4AD9616-1E71-41BB-8C88-7A8B2E678B19}"/>
              </a:ext>
            </a:extLst>
          </p:cNvPr>
          <p:cNvSpPr/>
          <p:nvPr userDrawn="1"/>
        </p:nvSpPr>
        <p:spPr>
          <a:xfrm>
            <a:off x="2118360" y="2400300"/>
            <a:ext cx="342900" cy="342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2" name="Rettangolo 11">
            <a:extLst>
              <a:ext uri="{FF2B5EF4-FFF2-40B4-BE49-F238E27FC236}">
                <a16:creationId xmlns:a16="http://schemas.microsoft.com/office/drawing/2014/main" id="{13C0C635-E6DB-4926-AB50-27C9523BA6D9}"/>
              </a:ext>
            </a:extLst>
          </p:cNvPr>
          <p:cNvSpPr/>
          <p:nvPr userDrawn="1"/>
        </p:nvSpPr>
        <p:spPr>
          <a:xfrm>
            <a:off x="2118360" y="2743200"/>
            <a:ext cx="342900" cy="3429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4" name="Rettangolo 13">
            <a:extLst>
              <a:ext uri="{FF2B5EF4-FFF2-40B4-BE49-F238E27FC236}">
                <a16:creationId xmlns:a16="http://schemas.microsoft.com/office/drawing/2014/main" id="{68C2E78C-B45B-4FC7-8BA2-B26C3B4C1B7B}"/>
              </a:ext>
            </a:extLst>
          </p:cNvPr>
          <p:cNvSpPr/>
          <p:nvPr userDrawn="1"/>
        </p:nvSpPr>
        <p:spPr>
          <a:xfrm>
            <a:off x="2118360" y="3086100"/>
            <a:ext cx="342900" cy="3429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6" name="Rettangolo 15">
            <a:extLst>
              <a:ext uri="{FF2B5EF4-FFF2-40B4-BE49-F238E27FC236}">
                <a16:creationId xmlns:a16="http://schemas.microsoft.com/office/drawing/2014/main" id="{DE27586E-6CC4-43CF-85A4-5F1DEBF538EE}"/>
              </a:ext>
            </a:extLst>
          </p:cNvPr>
          <p:cNvSpPr/>
          <p:nvPr userDrawn="1"/>
        </p:nvSpPr>
        <p:spPr>
          <a:xfrm>
            <a:off x="2118360" y="3429000"/>
            <a:ext cx="3429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8" name="Rettangolo 17">
            <a:extLst>
              <a:ext uri="{FF2B5EF4-FFF2-40B4-BE49-F238E27FC236}">
                <a16:creationId xmlns:a16="http://schemas.microsoft.com/office/drawing/2014/main" id="{1EA87086-44EB-4B15-9068-C89D4316CCC4}"/>
              </a:ext>
            </a:extLst>
          </p:cNvPr>
          <p:cNvSpPr/>
          <p:nvPr userDrawn="1"/>
        </p:nvSpPr>
        <p:spPr>
          <a:xfrm>
            <a:off x="2118360" y="3771900"/>
            <a:ext cx="342900" cy="3429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0" name="Rettangolo 19">
            <a:extLst>
              <a:ext uri="{FF2B5EF4-FFF2-40B4-BE49-F238E27FC236}">
                <a16:creationId xmlns:a16="http://schemas.microsoft.com/office/drawing/2014/main" id="{82DBA141-4D66-475C-A7A4-24D56F66EA01}"/>
              </a:ext>
            </a:extLst>
          </p:cNvPr>
          <p:cNvSpPr/>
          <p:nvPr userDrawn="1"/>
        </p:nvSpPr>
        <p:spPr>
          <a:xfrm>
            <a:off x="2118360" y="4114800"/>
            <a:ext cx="342900" cy="3429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2" name="Rettangolo 21">
            <a:extLst>
              <a:ext uri="{FF2B5EF4-FFF2-40B4-BE49-F238E27FC236}">
                <a16:creationId xmlns:a16="http://schemas.microsoft.com/office/drawing/2014/main" id="{7236208B-40F2-466D-94DD-475C48CC33F1}"/>
              </a:ext>
            </a:extLst>
          </p:cNvPr>
          <p:cNvSpPr/>
          <p:nvPr userDrawn="1"/>
        </p:nvSpPr>
        <p:spPr>
          <a:xfrm>
            <a:off x="2118360" y="4457700"/>
            <a:ext cx="342900" cy="342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4" name="Rettangolo 23">
            <a:extLst>
              <a:ext uri="{FF2B5EF4-FFF2-40B4-BE49-F238E27FC236}">
                <a16:creationId xmlns:a16="http://schemas.microsoft.com/office/drawing/2014/main" id="{05A7F399-568C-49DE-BEA4-F1693AC34329}"/>
              </a:ext>
            </a:extLst>
          </p:cNvPr>
          <p:cNvSpPr/>
          <p:nvPr userDrawn="1"/>
        </p:nvSpPr>
        <p:spPr>
          <a:xfrm>
            <a:off x="2118360" y="4800600"/>
            <a:ext cx="342900" cy="3429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6" name="Rettangolo 25">
            <a:extLst>
              <a:ext uri="{FF2B5EF4-FFF2-40B4-BE49-F238E27FC236}">
                <a16:creationId xmlns:a16="http://schemas.microsoft.com/office/drawing/2014/main" id="{5004A9B4-FE61-456D-821E-17BBAF611724}"/>
              </a:ext>
            </a:extLst>
          </p:cNvPr>
          <p:cNvSpPr/>
          <p:nvPr userDrawn="1"/>
        </p:nvSpPr>
        <p:spPr>
          <a:xfrm>
            <a:off x="2118360" y="0"/>
            <a:ext cx="342900" cy="3429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8" name="Rettangolo 27">
            <a:extLst>
              <a:ext uri="{FF2B5EF4-FFF2-40B4-BE49-F238E27FC236}">
                <a16:creationId xmlns:a16="http://schemas.microsoft.com/office/drawing/2014/main" id="{8E9149E0-1DA5-4D13-B672-D5D022B66892}"/>
              </a:ext>
            </a:extLst>
          </p:cNvPr>
          <p:cNvSpPr/>
          <p:nvPr userDrawn="1"/>
        </p:nvSpPr>
        <p:spPr>
          <a:xfrm>
            <a:off x="2118360" y="6515100"/>
            <a:ext cx="3429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0" name="Rettangolo 29">
            <a:extLst>
              <a:ext uri="{FF2B5EF4-FFF2-40B4-BE49-F238E27FC236}">
                <a16:creationId xmlns:a16="http://schemas.microsoft.com/office/drawing/2014/main" id="{F34998EA-58DB-4394-B448-32D5476A0416}"/>
              </a:ext>
            </a:extLst>
          </p:cNvPr>
          <p:cNvSpPr/>
          <p:nvPr userDrawn="1"/>
        </p:nvSpPr>
        <p:spPr>
          <a:xfrm>
            <a:off x="2118360" y="342900"/>
            <a:ext cx="342900" cy="3429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2" name="Rettangolo 31">
            <a:extLst>
              <a:ext uri="{FF2B5EF4-FFF2-40B4-BE49-F238E27FC236}">
                <a16:creationId xmlns:a16="http://schemas.microsoft.com/office/drawing/2014/main" id="{7D0B7785-DD94-4481-9BE0-30321A1E5D4F}"/>
              </a:ext>
            </a:extLst>
          </p:cNvPr>
          <p:cNvSpPr/>
          <p:nvPr userDrawn="1"/>
        </p:nvSpPr>
        <p:spPr>
          <a:xfrm>
            <a:off x="2118360" y="5143500"/>
            <a:ext cx="3429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4" name="Rettangolo 33">
            <a:extLst>
              <a:ext uri="{FF2B5EF4-FFF2-40B4-BE49-F238E27FC236}">
                <a16:creationId xmlns:a16="http://schemas.microsoft.com/office/drawing/2014/main" id="{C5CA73DF-3F6B-4A8B-BC96-5F0E8816759D}"/>
              </a:ext>
            </a:extLst>
          </p:cNvPr>
          <p:cNvSpPr/>
          <p:nvPr userDrawn="1"/>
        </p:nvSpPr>
        <p:spPr>
          <a:xfrm>
            <a:off x="2118360" y="5486400"/>
            <a:ext cx="342900" cy="342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6" name="Rettangolo 35">
            <a:extLst>
              <a:ext uri="{FF2B5EF4-FFF2-40B4-BE49-F238E27FC236}">
                <a16:creationId xmlns:a16="http://schemas.microsoft.com/office/drawing/2014/main" id="{0256AF0A-DC14-4B8A-B41C-950B659F5248}"/>
              </a:ext>
            </a:extLst>
          </p:cNvPr>
          <p:cNvSpPr/>
          <p:nvPr userDrawn="1"/>
        </p:nvSpPr>
        <p:spPr>
          <a:xfrm>
            <a:off x="2118360" y="5829300"/>
            <a:ext cx="342900" cy="3429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8" name="Rettangolo 37">
            <a:extLst>
              <a:ext uri="{FF2B5EF4-FFF2-40B4-BE49-F238E27FC236}">
                <a16:creationId xmlns:a16="http://schemas.microsoft.com/office/drawing/2014/main" id="{235D68D2-7542-4F1E-923A-0C6C255A8566}"/>
              </a:ext>
            </a:extLst>
          </p:cNvPr>
          <p:cNvSpPr/>
          <p:nvPr userDrawn="1"/>
        </p:nvSpPr>
        <p:spPr>
          <a:xfrm>
            <a:off x="2118360" y="6172200"/>
            <a:ext cx="342900" cy="342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0" name="Rettangolo 39">
            <a:extLst>
              <a:ext uri="{FF2B5EF4-FFF2-40B4-BE49-F238E27FC236}">
                <a16:creationId xmlns:a16="http://schemas.microsoft.com/office/drawing/2014/main" id="{E0DD9ED3-7DCD-4E23-94F2-51C26D610A2B}"/>
              </a:ext>
            </a:extLst>
          </p:cNvPr>
          <p:cNvSpPr/>
          <p:nvPr userDrawn="1"/>
        </p:nvSpPr>
        <p:spPr>
          <a:xfrm>
            <a:off x="2118360" y="685800"/>
            <a:ext cx="342900" cy="3429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2" name="Rettangolo 41">
            <a:extLst>
              <a:ext uri="{FF2B5EF4-FFF2-40B4-BE49-F238E27FC236}">
                <a16:creationId xmlns:a16="http://schemas.microsoft.com/office/drawing/2014/main" id="{07ED83BD-EB0D-46BD-A015-91554B991642}"/>
              </a:ext>
            </a:extLst>
          </p:cNvPr>
          <p:cNvSpPr/>
          <p:nvPr userDrawn="1"/>
        </p:nvSpPr>
        <p:spPr>
          <a:xfrm>
            <a:off x="2118360" y="1028700"/>
            <a:ext cx="3429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4" name="Rettangolo 43">
            <a:extLst>
              <a:ext uri="{FF2B5EF4-FFF2-40B4-BE49-F238E27FC236}">
                <a16:creationId xmlns:a16="http://schemas.microsoft.com/office/drawing/2014/main" id="{069C2404-050F-4EF9-B5FD-333059A9D6FA}"/>
              </a:ext>
            </a:extLst>
          </p:cNvPr>
          <p:cNvSpPr/>
          <p:nvPr userDrawn="1"/>
        </p:nvSpPr>
        <p:spPr>
          <a:xfrm>
            <a:off x="2118360" y="1714500"/>
            <a:ext cx="342900" cy="3429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6" name="Rettangolo 45">
            <a:extLst>
              <a:ext uri="{FF2B5EF4-FFF2-40B4-BE49-F238E27FC236}">
                <a16:creationId xmlns:a16="http://schemas.microsoft.com/office/drawing/2014/main" id="{34710FF2-3868-4BB0-AA0F-85DAD4623984}"/>
              </a:ext>
            </a:extLst>
          </p:cNvPr>
          <p:cNvSpPr/>
          <p:nvPr userDrawn="1"/>
        </p:nvSpPr>
        <p:spPr>
          <a:xfrm>
            <a:off x="2118360" y="2057400"/>
            <a:ext cx="3429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 name="Titolo 1">
            <a:extLst>
              <a:ext uri="{FF2B5EF4-FFF2-40B4-BE49-F238E27FC236}">
                <a16:creationId xmlns:a16="http://schemas.microsoft.com/office/drawing/2014/main" id="{A4AE12D1-08AF-45E9-A34A-BDE9E860BAA2}"/>
              </a:ext>
            </a:extLst>
          </p:cNvPr>
          <p:cNvSpPr>
            <a:spLocks noGrp="1"/>
          </p:cNvSpPr>
          <p:nvPr>
            <p:ph type="title" hasCustomPrompt="1"/>
          </p:nvPr>
        </p:nvSpPr>
        <p:spPr>
          <a:xfrm rot="16200000">
            <a:off x="-2374585" y="2766221"/>
            <a:ext cx="6858002" cy="1325563"/>
          </a:xfrm>
        </p:spPr>
        <p:txBody>
          <a:bodyPr rtlCol="0">
            <a:normAutofit/>
          </a:bodyPr>
          <a:lstStyle>
            <a:lvl1pPr algn="ctr">
              <a:defRPr lang="en-US" sz="3800" b="1" kern="1200" dirty="0">
                <a:solidFill>
                  <a:schemeClr val="bg1"/>
                </a:solidFill>
                <a:latin typeface="+mj-lt"/>
                <a:ea typeface="+mj-ea"/>
                <a:cs typeface="+mj-cs"/>
              </a:defRPr>
            </a:lvl1pPr>
          </a:lstStyle>
          <a:p>
            <a:pPr rtl="0"/>
            <a:r>
              <a:rPr lang="it-IT" noProof="0"/>
              <a:t>Fai clic per modificare il titolo master</a:t>
            </a:r>
          </a:p>
        </p:txBody>
      </p:sp>
      <p:sp>
        <p:nvSpPr>
          <p:cNvPr id="57" name="Segnaposto data 3">
            <a:extLst>
              <a:ext uri="{FF2B5EF4-FFF2-40B4-BE49-F238E27FC236}">
                <a16:creationId xmlns:a16="http://schemas.microsoft.com/office/drawing/2014/main" id="{4B58E98B-B927-46C1-8ED3-11D1917EF0FE}"/>
              </a:ext>
            </a:extLst>
          </p:cNvPr>
          <p:cNvSpPr>
            <a:spLocks noGrp="1"/>
          </p:cNvSpPr>
          <p:nvPr>
            <p:ph type="dt" sz="half" idx="2"/>
          </p:nvPr>
        </p:nvSpPr>
        <p:spPr>
          <a:xfrm>
            <a:off x="3299460" y="6356350"/>
            <a:ext cx="2709454" cy="365125"/>
          </a:xfrm>
          <a:prstGeom prst="rect">
            <a:avLst/>
          </a:prstGeom>
        </p:spPr>
        <p:txBody>
          <a:bodyPr vert="horz" lIns="91440" tIns="45720" rIns="91440" bIns="45720" rtlCol="0" anchor="ctr"/>
          <a:lstStyle>
            <a:lvl1pPr algn="l">
              <a:defRPr sz="900">
                <a:solidFill>
                  <a:schemeClr val="accent3">
                    <a:lumMod val="20000"/>
                    <a:lumOff val="80000"/>
                  </a:schemeClr>
                </a:solidFill>
              </a:defRPr>
            </a:lvl1pPr>
          </a:lstStyle>
          <a:p>
            <a:pPr rtl="0"/>
            <a:endParaRPr lang="it-IT" noProof="0"/>
          </a:p>
        </p:txBody>
      </p:sp>
      <p:sp>
        <p:nvSpPr>
          <p:cNvPr id="58" name="Segnaposto piè di pagina 4">
            <a:extLst>
              <a:ext uri="{FF2B5EF4-FFF2-40B4-BE49-F238E27FC236}">
                <a16:creationId xmlns:a16="http://schemas.microsoft.com/office/drawing/2014/main" id="{6CCE00AF-3769-40CD-9667-5C865AF0011C}"/>
              </a:ext>
            </a:extLst>
          </p:cNvPr>
          <p:cNvSpPr>
            <a:spLocks noGrp="1"/>
          </p:cNvSpPr>
          <p:nvPr>
            <p:ph type="ftr" sz="quarter" idx="3"/>
          </p:nvPr>
        </p:nvSpPr>
        <p:spPr>
          <a:xfrm>
            <a:off x="6183089" y="6356350"/>
            <a:ext cx="2253340" cy="365125"/>
          </a:xfrm>
          <a:prstGeom prst="rect">
            <a:avLst/>
          </a:prstGeom>
        </p:spPr>
        <p:txBody>
          <a:bodyPr vert="horz" lIns="91440" tIns="45720" rIns="91440" bIns="45720" rtlCol="0" anchor="ctr"/>
          <a:lstStyle>
            <a:lvl1pPr algn="ctr">
              <a:defRPr sz="900">
                <a:solidFill>
                  <a:schemeClr val="accent3">
                    <a:lumMod val="20000"/>
                    <a:lumOff val="80000"/>
                  </a:schemeClr>
                </a:solidFill>
              </a:defRPr>
            </a:lvl1pPr>
          </a:lstStyle>
          <a:p>
            <a:pPr rtl="0"/>
            <a:endParaRPr lang="it-IT" noProof="0"/>
          </a:p>
        </p:txBody>
      </p:sp>
      <p:sp>
        <p:nvSpPr>
          <p:cNvPr id="59" name="Segnaposto numero diapositiva 5">
            <a:extLst>
              <a:ext uri="{FF2B5EF4-FFF2-40B4-BE49-F238E27FC236}">
                <a16:creationId xmlns:a16="http://schemas.microsoft.com/office/drawing/2014/main" id="{D8C19DE6-07C2-43A2-A5EE-D0967E1F9C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900">
                <a:solidFill>
                  <a:schemeClr val="accent3">
                    <a:lumMod val="20000"/>
                    <a:lumOff val="80000"/>
                  </a:schemeClr>
                </a:solidFill>
              </a:defRPr>
            </a:lvl1pPr>
          </a:lstStyle>
          <a:p>
            <a:pPr rtl="0"/>
            <a:fld id="{B5CEABB6-07DC-46E8-9B57-56EC44A396E5}" type="slidenum">
              <a:rPr lang="it-IT" noProof="0" smtClean="0"/>
              <a:pPr/>
              <a:t>‹N›</a:t>
            </a:fld>
            <a:endParaRPr lang="it-IT" noProof="0"/>
          </a:p>
        </p:txBody>
      </p:sp>
    </p:spTree>
    <p:extLst>
      <p:ext uri="{BB962C8B-B14F-4D97-AF65-F5344CB8AC3E}">
        <p14:creationId xmlns:p14="http://schemas.microsoft.com/office/powerpoint/2010/main" val="2820962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itazione">
    <p:bg>
      <p:bgPr>
        <a:solidFill>
          <a:schemeClr val="accent1"/>
        </a:solidFill>
        <a:effectLst/>
      </p:bgPr>
    </p:bg>
    <p:spTree>
      <p:nvGrpSpPr>
        <p:cNvPr id="1" name=""/>
        <p:cNvGrpSpPr/>
        <p:nvPr/>
      </p:nvGrpSpPr>
      <p:grpSpPr>
        <a:xfrm>
          <a:off x="0" y="0"/>
          <a:ext cx="0" cy="0"/>
          <a:chOff x="0" y="0"/>
          <a:chExt cx="0" cy="0"/>
        </a:xfrm>
      </p:grpSpPr>
      <p:sp>
        <p:nvSpPr>
          <p:cNvPr id="16" name="Rettangolo 15">
            <a:extLst>
              <a:ext uri="{FF2B5EF4-FFF2-40B4-BE49-F238E27FC236}">
                <a16:creationId xmlns:a16="http://schemas.microsoft.com/office/drawing/2014/main" id="{21A29850-9B3D-49F0-9198-80F35FD55140}"/>
              </a:ext>
            </a:extLst>
          </p:cNvPr>
          <p:cNvSpPr/>
          <p:nvPr userDrawn="1"/>
        </p:nvSpPr>
        <p:spPr>
          <a:xfrm>
            <a:off x="5222748" y="0"/>
            <a:ext cx="1746503" cy="17556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8" name="Rettangolo 7">
            <a:extLst>
              <a:ext uri="{FF2B5EF4-FFF2-40B4-BE49-F238E27FC236}">
                <a16:creationId xmlns:a16="http://schemas.microsoft.com/office/drawing/2014/main" id="{920672AB-65F9-4533-9452-7872A8E7C3BC}"/>
              </a:ext>
            </a:extLst>
          </p:cNvPr>
          <p:cNvSpPr/>
          <p:nvPr userDrawn="1"/>
        </p:nvSpPr>
        <p:spPr>
          <a:xfrm>
            <a:off x="1740916" y="0"/>
            <a:ext cx="1746504" cy="175564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0" name="Rettangolo 9">
            <a:extLst>
              <a:ext uri="{FF2B5EF4-FFF2-40B4-BE49-F238E27FC236}">
                <a16:creationId xmlns:a16="http://schemas.microsoft.com/office/drawing/2014/main" id="{CA20BF50-7B12-496A-986A-AF0B9880118F}"/>
              </a:ext>
            </a:extLst>
          </p:cNvPr>
          <p:cNvSpPr/>
          <p:nvPr userDrawn="1"/>
        </p:nvSpPr>
        <p:spPr>
          <a:xfrm>
            <a:off x="0" y="0"/>
            <a:ext cx="1746504" cy="175564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0" name="Rettangolo 19">
            <a:extLst>
              <a:ext uri="{FF2B5EF4-FFF2-40B4-BE49-F238E27FC236}">
                <a16:creationId xmlns:a16="http://schemas.microsoft.com/office/drawing/2014/main" id="{6E556028-47A8-47AD-A7ED-1CB2252FBE3D}"/>
              </a:ext>
            </a:extLst>
          </p:cNvPr>
          <p:cNvSpPr/>
          <p:nvPr userDrawn="1"/>
        </p:nvSpPr>
        <p:spPr>
          <a:xfrm>
            <a:off x="10445496" y="0"/>
            <a:ext cx="1746504" cy="175564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3" name="Rettangolo 22">
            <a:extLst>
              <a:ext uri="{FF2B5EF4-FFF2-40B4-BE49-F238E27FC236}">
                <a16:creationId xmlns:a16="http://schemas.microsoft.com/office/drawing/2014/main" id="{C47570CE-A79F-452C-A098-5DE30EBBC6FB}"/>
              </a:ext>
            </a:extLst>
          </p:cNvPr>
          <p:cNvSpPr/>
          <p:nvPr userDrawn="1"/>
        </p:nvSpPr>
        <p:spPr>
          <a:xfrm>
            <a:off x="1740916" y="1733044"/>
            <a:ext cx="1746504" cy="175564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4" name="Rettangolo 23">
            <a:extLst>
              <a:ext uri="{FF2B5EF4-FFF2-40B4-BE49-F238E27FC236}">
                <a16:creationId xmlns:a16="http://schemas.microsoft.com/office/drawing/2014/main" id="{ED3866FD-426E-414F-B17B-F648AF71EA9B}"/>
              </a:ext>
            </a:extLst>
          </p:cNvPr>
          <p:cNvSpPr/>
          <p:nvPr userDrawn="1"/>
        </p:nvSpPr>
        <p:spPr>
          <a:xfrm>
            <a:off x="0" y="1733044"/>
            <a:ext cx="1746504" cy="175564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6" name="Rettangolo 25">
            <a:extLst>
              <a:ext uri="{FF2B5EF4-FFF2-40B4-BE49-F238E27FC236}">
                <a16:creationId xmlns:a16="http://schemas.microsoft.com/office/drawing/2014/main" id="{54B0C63F-EAB3-44FC-B94D-C69BCBD26EBB}"/>
              </a:ext>
            </a:extLst>
          </p:cNvPr>
          <p:cNvSpPr/>
          <p:nvPr userDrawn="1"/>
        </p:nvSpPr>
        <p:spPr>
          <a:xfrm>
            <a:off x="8704580" y="1733044"/>
            <a:ext cx="1746504" cy="17556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solidFill>
                <a:schemeClr val="accent4"/>
              </a:solidFill>
            </a:endParaRPr>
          </a:p>
        </p:txBody>
      </p:sp>
      <p:sp>
        <p:nvSpPr>
          <p:cNvPr id="27" name="Rettangolo 26">
            <a:extLst>
              <a:ext uri="{FF2B5EF4-FFF2-40B4-BE49-F238E27FC236}">
                <a16:creationId xmlns:a16="http://schemas.microsoft.com/office/drawing/2014/main" id="{679B1BFC-C4E4-428C-A63D-1780C528C70E}"/>
              </a:ext>
            </a:extLst>
          </p:cNvPr>
          <p:cNvSpPr/>
          <p:nvPr userDrawn="1"/>
        </p:nvSpPr>
        <p:spPr>
          <a:xfrm>
            <a:off x="5222748" y="1733044"/>
            <a:ext cx="1746504" cy="175564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9" name="Rettangolo 28">
            <a:extLst>
              <a:ext uri="{FF2B5EF4-FFF2-40B4-BE49-F238E27FC236}">
                <a16:creationId xmlns:a16="http://schemas.microsoft.com/office/drawing/2014/main" id="{66506793-EC4D-4DB9-A0A1-CC46BD8565D8}"/>
              </a:ext>
            </a:extLst>
          </p:cNvPr>
          <p:cNvSpPr/>
          <p:nvPr userDrawn="1"/>
        </p:nvSpPr>
        <p:spPr>
          <a:xfrm>
            <a:off x="10451084" y="1733044"/>
            <a:ext cx="1740916" cy="175564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1" name="Rettangolo 30">
            <a:extLst>
              <a:ext uri="{FF2B5EF4-FFF2-40B4-BE49-F238E27FC236}">
                <a16:creationId xmlns:a16="http://schemas.microsoft.com/office/drawing/2014/main" id="{17BD3197-9B69-4E3D-9A01-662F1F8E514B}"/>
              </a:ext>
            </a:extLst>
          </p:cNvPr>
          <p:cNvSpPr/>
          <p:nvPr userDrawn="1"/>
        </p:nvSpPr>
        <p:spPr>
          <a:xfrm>
            <a:off x="3481832" y="1733044"/>
            <a:ext cx="1746504" cy="175564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 name="Titolo 1">
            <a:extLst>
              <a:ext uri="{FF2B5EF4-FFF2-40B4-BE49-F238E27FC236}">
                <a16:creationId xmlns:a16="http://schemas.microsoft.com/office/drawing/2014/main" id="{9DE3D039-0A18-4031-8A63-D83666B066F6}"/>
              </a:ext>
            </a:extLst>
          </p:cNvPr>
          <p:cNvSpPr>
            <a:spLocks noGrp="1"/>
          </p:cNvSpPr>
          <p:nvPr>
            <p:ph type="title"/>
          </p:nvPr>
        </p:nvSpPr>
        <p:spPr>
          <a:xfrm>
            <a:off x="1569720" y="3870960"/>
            <a:ext cx="9052560" cy="1363663"/>
          </a:xfrm>
        </p:spPr>
        <p:txBody>
          <a:bodyPr rtlCol="0" anchor="b">
            <a:normAutofit/>
          </a:bodyPr>
          <a:lstStyle>
            <a:lvl1pPr algn="ctr">
              <a:lnSpc>
                <a:spcPct val="100000"/>
              </a:lnSpc>
              <a:defRPr sz="2800">
                <a:solidFill>
                  <a:schemeClr val="bg1"/>
                </a:solidFill>
              </a:defRPr>
            </a:lvl1pPr>
          </a:lstStyle>
          <a:p>
            <a:pPr rtl="0"/>
            <a:r>
              <a:rPr lang="it-IT" noProof="0"/>
              <a:t>Fare clic per modificare lo stile del titolo dello schema</a:t>
            </a:r>
          </a:p>
        </p:txBody>
      </p:sp>
      <p:sp>
        <p:nvSpPr>
          <p:cNvPr id="3" name="Segnaposto testo 2">
            <a:extLst>
              <a:ext uri="{FF2B5EF4-FFF2-40B4-BE49-F238E27FC236}">
                <a16:creationId xmlns:a16="http://schemas.microsoft.com/office/drawing/2014/main" id="{77438815-B9AF-4BA5-B8D6-3311C4949FAD}"/>
              </a:ext>
            </a:extLst>
          </p:cNvPr>
          <p:cNvSpPr>
            <a:spLocks noGrp="1"/>
          </p:cNvSpPr>
          <p:nvPr>
            <p:ph type="body" idx="1" hasCustomPrompt="1"/>
          </p:nvPr>
        </p:nvSpPr>
        <p:spPr>
          <a:xfrm>
            <a:off x="1569720" y="5405755"/>
            <a:ext cx="9052560" cy="476885"/>
          </a:xfrm>
        </p:spPr>
        <p:txBody>
          <a:bodyPr rtlCol="0">
            <a:normAutofit/>
          </a:bodyPr>
          <a:lstStyle>
            <a:lvl1pPr marL="0" indent="0" algn="ctr">
              <a:lnSpc>
                <a:spcPct val="100000"/>
              </a:lnSpc>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it-IT" noProof="0"/>
              <a:t>Fare clic per modificare lo stile del titolo</a:t>
            </a:r>
          </a:p>
        </p:txBody>
      </p:sp>
      <p:sp>
        <p:nvSpPr>
          <p:cNvPr id="4" name="Segnaposto data 3">
            <a:extLst>
              <a:ext uri="{FF2B5EF4-FFF2-40B4-BE49-F238E27FC236}">
                <a16:creationId xmlns:a16="http://schemas.microsoft.com/office/drawing/2014/main" id="{68EB05F6-A3ED-45AB-B103-D5E34BFD605F}"/>
              </a:ext>
            </a:extLst>
          </p:cNvPr>
          <p:cNvSpPr>
            <a:spLocks noGrp="1"/>
          </p:cNvSpPr>
          <p:nvPr>
            <p:ph type="dt" sz="half" idx="10"/>
          </p:nvPr>
        </p:nvSpPr>
        <p:spPr/>
        <p:txBody>
          <a:bodyPr rtlCol="0"/>
          <a:lstStyle>
            <a:lvl1pPr>
              <a:defRPr>
                <a:solidFill>
                  <a:schemeClr val="accent1">
                    <a:lumMod val="20000"/>
                    <a:lumOff val="80000"/>
                  </a:schemeClr>
                </a:solidFill>
              </a:defRPr>
            </a:lvl1pPr>
          </a:lstStyle>
          <a:p>
            <a:pPr rtl="0"/>
            <a:endParaRPr lang="it-IT" noProof="0"/>
          </a:p>
        </p:txBody>
      </p:sp>
      <p:sp>
        <p:nvSpPr>
          <p:cNvPr id="5" name="Segnaposto piè di pagina 4">
            <a:extLst>
              <a:ext uri="{FF2B5EF4-FFF2-40B4-BE49-F238E27FC236}">
                <a16:creationId xmlns:a16="http://schemas.microsoft.com/office/drawing/2014/main" id="{2F029C1C-740D-4213-96FE-1FAA3072FF83}"/>
              </a:ext>
            </a:extLst>
          </p:cNvPr>
          <p:cNvSpPr>
            <a:spLocks noGrp="1"/>
          </p:cNvSpPr>
          <p:nvPr>
            <p:ph type="ftr" sz="quarter" idx="11"/>
          </p:nvPr>
        </p:nvSpPr>
        <p:spPr/>
        <p:txBody>
          <a:bodyPr rtlCol="0"/>
          <a:lstStyle>
            <a:lvl1pPr>
              <a:defRPr>
                <a:solidFill>
                  <a:schemeClr val="accent1">
                    <a:lumMod val="20000"/>
                    <a:lumOff val="80000"/>
                  </a:schemeClr>
                </a:solidFill>
              </a:defRPr>
            </a:lvl1pPr>
          </a:lstStyle>
          <a:p>
            <a:pPr rtl="0"/>
            <a:endParaRPr lang="it-IT" noProof="0"/>
          </a:p>
        </p:txBody>
      </p:sp>
      <p:sp>
        <p:nvSpPr>
          <p:cNvPr id="6" name="Segnaposto numero diapositiva 5">
            <a:extLst>
              <a:ext uri="{FF2B5EF4-FFF2-40B4-BE49-F238E27FC236}">
                <a16:creationId xmlns:a16="http://schemas.microsoft.com/office/drawing/2014/main" id="{F54E8801-7449-48B4-8D64-BCE20D0831C9}"/>
              </a:ext>
            </a:extLst>
          </p:cNvPr>
          <p:cNvSpPr>
            <a:spLocks noGrp="1"/>
          </p:cNvSpPr>
          <p:nvPr>
            <p:ph type="sldNum" sz="quarter" idx="12"/>
          </p:nvPr>
        </p:nvSpPr>
        <p:spPr/>
        <p:txBody>
          <a:bodyPr rtlCol="0"/>
          <a:lstStyle>
            <a:lvl1pPr>
              <a:defRPr>
                <a:solidFill>
                  <a:schemeClr val="accent1">
                    <a:lumMod val="20000"/>
                    <a:lumOff val="80000"/>
                  </a:schemeClr>
                </a:solidFill>
              </a:defRPr>
            </a:lvl1pPr>
          </a:lstStyle>
          <a:p>
            <a:pPr rtl="0"/>
            <a:fld id="{B5CEABB6-07DC-46E8-9B57-56EC44A396E5}" type="slidenum">
              <a:rPr lang="it-IT" noProof="0" smtClean="0"/>
              <a:pPr/>
              <a:t>‹N›</a:t>
            </a:fld>
            <a:endParaRPr lang="it-IT" noProof="0"/>
          </a:p>
        </p:txBody>
      </p:sp>
      <p:sp>
        <p:nvSpPr>
          <p:cNvPr id="11" name="Segnaposto immagine 52">
            <a:extLst>
              <a:ext uri="{FF2B5EF4-FFF2-40B4-BE49-F238E27FC236}">
                <a16:creationId xmlns:a16="http://schemas.microsoft.com/office/drawing/2014/main" id="{AEBBD699-238F-487D-A094-5E479CCCCD41}"/>
              </a:ext>
            </a:extLst>
          </p:cNvPr>
          <p:cNvSpPr>
            <a:spLocks noGrp="1"/>
          </p:cNvSpPr>
          <p:nvPr>
            <p:ph type="pic" sz="quarter" idx="14"/>
          </p:nvPr>
        </p:nvSpPr>
        <p:spPr>
          <a:xfrm>
            <a:off x="3481832" y="0"/>
            <a:ext cx="1740916" cy="1733044"/>
          </a:xfrm>
          <a:custGeom>
            <a:avLst/>
            <a:gdLst>
              <a:gd name="connsiteX0" fmla="*/ 0 w 1719072"/>
              <a:gd name="connsiteY0" fmla="*/ 0 h 1708970"/>
              <a:gd name="connsiteX1" fmla="*/ 1719072 w 1719072"/>
              <a:gd name="connsiteY1" fmla="*/ 0 h 1708970"/>
              <a:gd name="connsiteX2" fmla="*/ 1719072 w 1719072"/>
              <a:gd name="connsiteY2" fmla="*/ 1708970 h 1708970"/>
              <a:gd name="connsiteX3" fmla="*/ 0 w 1719072"/>
              <a:gd name="connsiteY3" fmla="*/ 1708970 h 1708970"/>
            </a:gdLst>
            <a:ahLst/>
            <a:cxnLst>
              <a:cxn ang="0">
                <a:pos x="connsiteX0" y="connsiteY0"/>
              </a:cxn>
              <a:cxn ang="0">
                <a:pos x="connsiteX1" y="connsiteY1"/>
              </a:cxn>
              <a:cxn ang="0">
                <a:pos x="connsiteX2" y="connsiteY2"/>
              </a:cxn>
              <a:cxn ang="0">
                <a:pos x="connsiteX3" y="connsiteY3"/>
              </a:cxn>
            </a:cxnLst>
            <a:rect l="l" t="t" r="r" b="b"/>
            <a:pathLst>
              <a:path w="1719072" h="1708970">
                <a:moveTo>
                  <a:pt x="0" y="0"/>
                </a:moveTo>
                <a:lnTo>
                  <a:pt x="1719072" y="0"/>
                </a:lnTo>
                <a:lnTo>
                  <a:pt x="1719072" y="1708970"/>
                </a:lnTo>
                <a:lnTo>
                  <a:pt x="0" y="1708970"/>
                </a:lnTo>
                <a:close/>
              </a:path>
            </a:pathLst>
          </a:custGeom>
        </p:spPr>
        <p:txBody>
          <a:bodyPr wrap="square" rtlCol="0">
            <a:noAutofit/>
          </a:bodyPr>
          <a:lstStyle/>
          <a:p>
            <a:pPr rtl="0"/>
            <a:r>
              <a:rPr lang="it-IT" noProof="0"/>
              <a:t>Fare clic sull'icona per inserire un'immagine</a:t>
            </a:r>
          </a:p>
        </p:txBody>
      </p:sp>
      <p:sp>
        <p:nvSpPr>
          <p:cNvPr id="17" name="Segnaposto immagine 52">
            <a:extLst>
              <a:ext uri="{FF2B5EF4-FFF2-40B4-BE49-F238E27FC236}">
                <a16:creationId xmlns:a16="http://schemas.microsoft.com/office/drawing/2014/main" id="{6A29DD5B-55DC-47F4-8032-1E78B3A990BE}"/>
              </a:ext>
            </a:extLst>
          </p:cNvPr>
          <p:cNvSpPr>
            <a:spLocks noGrp="1"/>
          </p:cNvSpPr>
          <p:nvPr>
            <p:ph type="pic" sz="quarter" idx="17"/>
          </p:nvPr>
        </p:nvSpPr>
        <p:spPr>
          <a:xfrm>
            <a:off x="8704580" y="0"/>
            <a:ext cx="1746504" cy="1733044"/>
          </a:xfrm>
          <a:custGeom>
            <a:avLst/>
            <a:gdLst>
              <a:gd name="connsiteX0" fmla="*/ 0 w 1719072"/>
              <a:gd name="connsiteY0" fmla="*/ 0 h 1708970"/>
              <a:gd name="connsiteX1" fmla="*/ 1719072 w 1719072"/>
              <a:gd name="connsiteY1" fmla="*/ 0 h 1708970"/>
              <a:gd name="connsiteX2" fmla="*/ 1719072 w 1719072"/>
              <a:gd name="connsiteY2" fmla="*/ 1708970 h 1708970"/>
              <a:gd name="connsiteX3" fmla="*/ 0 w 1719072"/>
              <a:gd name="connsiteY3" fmla="*/ 1708970 h 1708970"/>
            </a:gdLst>
            <a:ahLst/>
            <a:cxnLst>
              <a:cxn ang="0">
                <a:pos x="connsiteX0" y="connsiteY0"/>
              </a:cxn>
              <a:cxn ang="0">
                <a:pos x="connsiteX1" y="connsiteY1"/>
              </a:cxn>
              <a:cxn ang="0">
                <a:pos x="connsiteX2" y="connsiteY2"/>
              </a:cxn>
              <a:cxn ang="0">
                <a:pos x="connsiteX3" y="connsiteY3"/>
              </a:cxn>
            </a:cxnLst>
            <a:rect l="l" t="t" r="r" b="b"/>
            <a:pathLst>
              <a:path w="1719072" h="1708970">
                <a:moveTo>
                  <a:pt x="0" y="0"/>
                </a:moveTo>
                <a:lnTo>
                  <a:pt x="1719072" y="0"/>
                </a:lnTo>
                <a:lnTo>
                  <a:pt x="1719072" y="1708970"/>
                </a:lnTo>
                <a:lnTo>
                  <a:pt x="0" y="1708970"/>
                </a:lnTo>
                <a:close/>
              </a:path>
            </a:pathLst>
          </a:custGeom>
        </p:spPr>
        <p:txBody>
          <a:bodyPr wrap="square" rtlCol="0">
            <a:noAutofit/>
          </a:bodyPr>
          <a:lstStyle/>
          <a:p>
            <a:pPr rtl="0"/>
            <a:r>
              <a:rPr lang="it-IT" noProof="0"/>
              <a:t>Fare clic sull'icona per inserire un'immagine</a:t>
            </a:r>
          </a:p>
        </p:txBody>
      </p:sp>
      <p:sp>
        <p:nvSpPr>
          <p:cNvPr id="25" name="Segnaposto immagine 52">
            <a:extLst>
              <a:ext uri="{FF2B5EF4-FFF2-40B4-BE49-F238E27FC236}">
                <a16:creationId xmlns:a16="http://schemas.microsoft.com/office/drawing/2014/main" id="{DF373D3C-15A7-41D7-A80E-63E14EA87B24}"/>
              </a:ext>
            </a:extLst>
          </p:cNvPr>
          <p:cNvSpPr>
            <a:spLocks noGrp="1"/>
          </p:cNvSpPr>
          <p:nvPr>
            <p:ph type="pic" sz="quarter" idx="18"/>
          </p:nvPr>
        </p:nvSpPr>
        <p:spPr>
          <a:xfrm>
            <a:off x="6969252" y="1733044"/>
            <a:ext cx="1735328" cy="1755648"/>
          </a:xfrm>
          <a:custGeom>
            <a:avLst/>
            <a:gdLst>
              <a:gd name="connsiteX0" fmla="*/ 0 w 1719072"/>
              <a:gd name="connsiteY0" fmla="*/ 0 h 1708970"/>
              <a:gd name="connsiteX1" fmla="*/ 1719072 w 1719072"/>
              <a:gd name="connsiteY1" fmla="*/ 0 h 1708970"/>
              <a:gd name="connsiteX2" fmla="*/ 1719072 w 1719072"/>
              <a:gd name="connsiteY2" fmla="*/ 1708970 h 1708970"/>
              <a:gd name="connsiteX3" fmla="*/ 0 w 1719072"/>
              <a:gd name="connsiteY3" fmla="*/ 1708970 h 1708970"/>
            </a:gdLst>
            <a:ahLst/>
            <a:cxnLst>
              <a:cxn ang="0">
                <a:pos x="connsiteX0" y="connsiteY0"/>
              </a:cxn>
              <a:cxn ang="0">
                <a:pos x="connsiteX1" y="connsiteY1"/>
              </a:cxn>
              <a:cxn ang="0">
                <a:pos x="connsiteX2" y="connsiteY2"/>
              </a:cxn>
              <a:cxn ang="0">
                <a:pos x="connsiteX3" y="connsiteY3"/>
              </a:cxn>
            </a:cxnLst>
            <a:rect l="l" t="t" r="r" b="b"/>
            <a:pathLst>
              <a:path w="1719072" h="1708970">
                <a:moveTo>
                  <a:pt x="0" y="0"/>
                </a:moveTo>
                <a:lnTo>
                  <a:pt x="1719072" y="0"/>
                </a:lnTo>
                <a:lnTo>
                  <a:pt x="1719072" y="1708970"/>
                </a:lnTo>
                <a:lnTo>
                  <a:pt x="0" y="1708970"/>
                </a:lnTo>
                <a:close/>
              </a:path>
            </a:pathLst>
          </a:custGeom>
        </p:spPr>
        <p:txBody>
          <a:bodyPr wrap="square" rtlCol="0">
            <a:noAutofit/>
          </a:bodyPr>
          <a:lstStyle/>
          <a:p>
            <a:pPr rtl="0"/>
            <a:r>
              <a:rPr lang="it-IT" noProof="0"/>
              <a:t>Fare clic sull'icona per inserire un'immagine</a:t>
            </a:r>
          </a:p>
        </p:txBody>
      </p:sp>
      <p:sp>
        <p:nvSpPr>
          <p:cNvPr id="14" name="Rettangolo 13">
            <a:extLst>
              <a:ext uri="{FF2B5EF4-FFF2-40B4-BE49-F238E27FC236}">
                <a16:creationId xmlns:a16="http://schemas.microsoft.com/office/drawing/2014/main" id="{02FEFBC2-5C67-4F2E-8B5F-6AAF8656FBA4}"/>
              </a:ext>
            </a:extLst>
          </p:cNvPr>
          <p:cNvSpPr/>
          <p:nvPr userDrawn="1"/>
        </p:nvSpPr>
        <p:spPr>
          <a:xfrm>
            <a:off x="6969250" y="0"/>
            <a:ext cx="1740917" cy="173304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Tree>
    <p:extLst>
      <p:ext uri="{BB962C8B-B14F-4D97-AF65-F5344CB8AC3E}">
        <p14:creationId xmlns:p14="http://schemas.microsoft.com/office/powerpoint/2010/main" val="870591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fronto">
    <p:bg>
      <p:bgPr>
        <a:solidFill>
          <a:schemeClr val="accent4"/>
        </a:solidFill>
        <a:effectLst/>
      </p:bgPr>
    </p:bg>
    <p:spTree>
      <p:nvGrpSpPr>
        <p:cNvPr id="1" name=""/>
        <p:cNvGrpSpPr/>
        <p:nvPr/>
      </p:nvGrpSpPr>
      <p:grpSpPr>
        <a:xfrm>
          <a:off x="0" y="0"/>
          <a:ext cx="0" cy="0"/>
          <a:chOff x="0" y="0"/>
          <a:chExt cx="0" cy="0"/>
        </a:xfrm>
      </p:grpSpPr>
      <p:sp>
        <p:nvSpPr>
          <p:cNvPr id="7" name="Segnaposto data 6">
            <a:extLst>
              <a:ext uri="{FF2B5EF4-FFF2-40B4-BE49-F238E27FC236}">
                <a16:creationId xmlns:a16="http://schemas.microsoft.com/office/drawing/2014/main" id="{860A2F77-6CFB-4347-9224-EFAA0C0EF3DB}"/>
              </a:ext>
            </a:extLst>
          </p:cNvPr>
          <p:cNvSpPr>
            <a:spLocks noGrp="1"/>
          </p:cNvSpPr>
          <p:nvPr>
            <p:ph type="dt" sz="half" idx="10"/>
          </p:nvPr>
        </p:nvSpPr>
        <p:spPr>
          <a:xfrm>
            <a:off x="6749138" y="6356350"/>
            <a:ext cx="783776" cy="365125"/>
          </a:xfrm>
        </p:spPr>
        <p:txBody>
          <a:bodyPr lIns="0" rtlCol="0"/>
          <a:lstStyle>
            <a:lvl1pPr>
              <a:defRPr>
                <a:solidFill>
                  <a:schemeClr val="accent4">
                    <a:lumMod val="20000"/>
                    <a:lumOff val="80000"/>
                  </a:schemeClr>
                </a:solidFill>
              </a:defRPr>
            </a:lvl1pPr>
          </a:lstStyle>
          <a:p>
            <a:pPr rtl="0"/>
            <a:endParaRPr lang="it-IT" noProof="0"/>
          </a:p>
        </p:txBody>
      </p:sp>
      <p:sp>
        <p:nvSpPr>
          <p:cNvPr id="10" name="Segnaposto immagine 28">
            <a:extLst>
              <a:ext uri="{FF2B5EF4-FFF2-40B4-BE49-F238E27FC236}">
                <a16:creationId xmlns:a16="http://schemas.microsoft.com/office/drawing/2014/main" id="{F5B0F680-047E-4915-A8F5-EFB05A62D55D}"/>
              </a:ext>
            </a:extLst>
          </p:cNvPr>
          <p:cNvSpPr>
            <a:spLocks noGrp="1"/>
          </p:cNvSpPr>
          <p:nvPr>
            <p:ph type="pic" sz="quarter" idx="13"/>
          </p:nvPr>
        </p:nvSpPr>
        <p:spPr>
          <a:xfrm>
            <a:off x="-3175" y="607060"/>
            <a:ext cx="6082549" cy="6254745"/>
          </a:xfrm>
        </p:spPr>
        <p:txBody>
          <a:bodyPr rtlCol="0"/>
          <a:lstStyle/>
          <a:p>
            <a:pPr rtl="0"/>
            <a:r>
              <a:rPr lang="it-IT" noProof="0"/>
              <a:t>Fare clic sull'icona per inserire un'immagine</a:t>
            </a:r>
          </a:p>
        </p:txBody>
      </p:sp>
      <p:sp>
        <p:nvSpPr>
          <p:cNvPr id="11" name="Rettangolo 10">
            <a:extLst>
              <a:ext uri="{FF2B5EF4-FFF2-40B4-BE49-F238E27FC236}">
                <a16:creationId xmlns:a16="http://schemas.microsoft.com/office/drawing/2014/main" id="{13C3D54C-F4F9-4FBF-80F6-F45EFD6A2CFF}"/>
              </a:ext>
            </a:extLst>
          </p:cNvPr>
          <p:cNvSpPr/>
          <p:nvPr userDrawn="1"/>
        </p:nvSpPr>
        <p:spPr>
          <a:xfrm>
            <a:off x="0" y="0"/>
            <a:ext cx="607060" cy="6070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2" name="Rettangolo 11">
            <a:extLst>
              <a:ext uri="{FF2B5EF4-FFF2-40B4-BE49-F238E27FC236}">
                <a16:creationId xmlns:a16="http://schemas.microsoft.com/office/drawing/2014/main" id="{4A70E28C-9E20-435C-99D0-48CF2909019B}"/>
              </a:ext>
            </a:extLst>
          </p:cNvPr>
          <p:cNvSpPr/>
          <p:nvPr userDrawn="1"/>
        </p:nvSpPr>
        <p:spPr>
          <a:xfrm>
            <a:off x="1213390" y="0"/>
            <a:ext cx="607060" cy="6070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3" name="Rettangolo 12">
            <a:extLst>
              <a:ext uri="{FF2B5EF4-FFF2-40B4-BE49-F238E27FC236}">
                <a16:creationId xmlns:a16="http://schemas.microsoft.com/office/drawing/2014/main" id="{0706EA5A-9289-4E46-9AB8-457FE7AD1491}"/>
              </a:ext>
            </a:extLst>
          </p:cNvPr>
          <p:cNvSpPr/>
          <p:nvPr userDrawn="1"/>
        </p:nvSpPr>
        <p:spPr>
          <a:xfrm>
            <a:off x="1820085" y="0"/>
            <a:ext cx="607060" cy="6070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4" name="Rettangolo 13">
            <a:extLst>
              <a:ext uri="{FF2B5EF4-FFF2-40B4-BE49-F238E27FC236}">
                <a16:creationId xmlns:a16="http://schemas.microsoft.com/office/drawing/2014/main" id="{92425AF3-AF4E-4334-8EF6-9C9C36BFF6E9}"/>
              </a:ext>
            </a:extLst>
          </p:cNvPr>
          <p:cNvSpPr/>
          <p:nvPr userDrawn="1"/>
        </p:nvSpPr>
        <p:spPr>
          <a:xfrm>
            <a:off x="2426780" y="0"/>
            <a:ext cx="607060" cy="6070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5" name="Rettangolo 14">
            <a:extLst>
              <a:ext uri="{FF2B5EF4-FFF2-40B4-BE49-F238E27FC236}">
                <a16:creationId xmlns:a16="http://schemas.microsoft.com/office/drawing/2014/main" id="{E844959B-5FB7-4710-8EB4-C6F2E27C47D4}"/>
              </a:ext>
            </a:extLst>
          </p:cNvPr>
          <p:cNvSpPr/>
          <p:nvPr userDrawn="1"/>
        </p:nvSpPr>
        <p:spPr>
          <a:xfrm>
            <a:off x="3033475" y="0"/>
            <a:ext cx="607060" cy="6070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6" name="Rettangolo 15">
            <a:extLst>
              <a:ext uri="{FF2B5EF4-FFF2-40B4-BE49-F238E27FC236}">
                <a16:creationId xmlns:a16="http://schemas.microsoft.com/office/drawing/2014/main" id="{8E72CBB0-055F-4C86-A198-4CCA83E0D07C}"/>
              </a:ext>
            </a:extLst>
          </p:cNvPr>
          <p:cNvSpPr/>
          <p:nvPr userDrawn="1"/>
        </p:nvSpPr>
        <p:spPr>
          <a:xfrm>
            <a:off x="3640170" y="0"/>
            <a:ext cx="607060" cy="6070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7" name="Rettangolo 16">
            <a:extLst>
              <a:ext uri="{FF2B5EF4-FFF2-40B4-BE49-F238E27FC236}">
                <a16:creationId xmlns:a16="http://schemas.microsoft.com/office/drawing/2014/main" id="{21507067-9434-4548-88C1-96187DB5A02A}"/>
              </a:ext>
            </a:extLst>
          </p:cNvPr>
          <p:cNvSpPr/>
          <p:nvPr userDrawn="1"/>
        </p:nvSpPr>
        <p:spPr>
          <a:xfrm>
            <a:off x="4246865" y="0"/>
            <a:ext cx="607060" cy="6070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8" name="Rettangolo 17">
            <a:extLst>
              <a:ext uri="{FF2B5EF4-FFF2-40B4-BE49-F238E27FC236}">
                <a16:creationId xmlns:a16="http://schemas.microsoft.com/office/drawing/2014/main" id="{34ACD849-640F-48CE-8342-1AE774134F52}"/>
              </a:ext>
            </a:extLst>
          </p:cNvPr>
          <p:cNvSpPr/>
          <p:nvPr userDrawn="1"/>
        </p:nvSpPr>
        <p:spPr>
          <a:xfrm>
            <a:off x="4853560" y="0"/>
            <a:ext cx="607060" cy="6070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9" name="Rettangolo 18">
            <a:extLst>
              <a:ext uri="{FF2B5EF4-FFF2-40B4-BE49-F238E27FC236}">
                <a16:creationId xmlns:a16="http://schemas.microsoft.com/office/drawing/2014/main" id="{ED195952-CF8E-4D15-9CC8-CA4743A73453}"/>
              </a:ext>
            </a:extLst>
          </p:cNvPr>
          <p:cNvSpPr/>
          <p:nvPr userDrawn="1"/>
        </p:nvSpPr>
        <p:spPr>
          <a:xfrm>
            <a:off x="5460256" y="0"/>
            <a:ext cx="607060" cy="6070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0" name="Rettangolo 19">
            <a:extLst>
              <a:ext uri="{FF2B5EF4-FFF2-40B4-BE49-F238E27FC236}">
                <a16:creationId xmlns:a16="http://schemas.microsoft.com/office/drawing/2014/main" id="{FA1A4A50-99ED-4ED2-8288-09A681E55857}"/>
              </a:ext>
            </a:extLst>
          </p:cNvPr>
          <p:cNvSpPr/>
          <p:nvPr userDrawn="1"/>
        </p:nvSpPr>
        <p:spPr>
          <a:xfrm>
            <a:off x="606695" y="0"/>
            <a:ext cx="607060" cy="6070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1" name="Titolo 1">
            <a:extLst>
              <a:ext uri="{FF2B5EF4-FFF2-40B4-BE49-F238E27FC236}">
                <a16:creationId xmlns:a16="http://schemas.microsoft.com/office/drawing/2014/main" id="{B5E24E4D-15D7-4BF5-9092-BD4E86DB78E4}"/>
              </a:ext>
            </a:extLst>
          </p:cNvPr>
          <p:cNvSpPr>
            <a:spLocks noGrp="1"/>
          </p:cNvSpPr>
          <p:nvPr>
            <p:ph type="title"/>
          </p:nvPr>
        </p:nvSpPr>
        <p:spPr>
          <a:xfrm>
            <a:off x="6743700" y="3219450"/>
            <a:ext cx="4603750" cy="1343025"/>
          </a:xfrm>
        </p:spPr>
        <p:txBody>
          <a:bodyPr lIns="0" rtlCol="0" anchor="t">
            <a:normAutofit/>
          </a:bodyPr>
          <a:lstStyle>
            <a:lvl1pPr>
              <a:defRPr lang="en-US" sz="3800" b="1" kern="1200" dirty="0">
                <a:solidFill>
                  <a:schemeClr val="bg1"/>
                </a:solidFill>
                <a:latin typeface="+mj-lt"/>
                <a:ea typeface="+mj-ea"/>
                <a:cs typeface="+mj-cs"/>
              </a:defRPr>
            </a:lvl1pPr>
          </a:lstStyle>
          <a:p>
            <a:pPr rtl="0"/>
            <a:r>
              <a:rPr lang="it-IT" noProof="0"/>
              <a:t>Fare clic per modificare lo stile del titolo dello schema</a:t>
            </a:r>
          </a:p>
        </p:txBody>
      </p:sp>
      <p:sp>
        <p:nvSpPr>
          <p:cNvPr id="22" name="Segnaposto testo 2">
            <a:extLst>
              <a:ext uri="{FF2B5EF4-FFF2-40B4-BE49-F238E27FC236}">
                <a16:creationId xmlns:a16="http://schemas.microsoft.com/office/drawing/2014/main" id="{27093093-F077-4A1D-A6ED-946369A581AA}"/>
              </a:ext>
            </a:extLst>
          </p:cNvPr>
          <p:cNvSpPr>
            <a:spLocks noGrp="1"/>
          </p:cNvSpPr>
          <p:nvPr>
            <p:ph type="body" idx="1" hasCustomPrompt="1"/>
          </p:nvPr>
        </p:nvSpPr>
        <p:spPr>
          <a:xfrm>
            <a:off x="6743700" y="4589463"/>
            <a:ext cx="4603750" cy="1500187"/>
          </a:xfrm>
        </p:spPr>
        <p:txBody>
          <a:bodyPr lIns="0" rtlCol="0">
            <a:normAutofit/>
          </a:bodyPr>
          <a:lstStyle>
            <a:lvl1pPr marL="0" indent="0">
              <a:lnSpc>
                <a:spcPct val="100000"/>
              </a:lnSpc>
              <a:buNone/>
              <a:defRPr lang="en-US" sz="1600" kern="1200" dirty="0">
                <a:solidFill>
                  <a:schemeClr val="bg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it-IT" noProof="0"/>
              <a:t>Fare clic per modificare lo stile del titolo</a:t>
            </a:r>
          </a:p>
        </p:txBody>
      </p:sp>
      <p:sp>
        <p:nvSpPr>
          <p:cNvPr id="23" name="Rettangolo 22">
            <a:extLst>
              <a:ext uri="{FF2B5EF4-FFF2-40B4-BE49-F238E27FC236}">
                <a16:creationId xmlns:a16="http://schemas.microsoft.com/office/drawing/2014/main" id="{9693E355-5671-4FE4-8958-99FC40EF5B1D}"/>
              </a:ext>
            </a:extLst>
          </p:cNvPr>
          <p:cNvSpPr/>
          <p:nvPr userDrawn="1"/>
        </p:nvSpPr>
        <p:spPr>
          <a:xfrm>
            <a:off x="6743700" y="2850249"/>
            <a:ext cx="628650" cy="18225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solidFill>
                <a:schemeClr val="accent4"/>
              </a:solidFill>
            </a:endParaRPr>
          </a:p>
        </p:txBody>
      </p:sp>
      <p:sp>
        <p:nvSpPr>
          <p:cNvPr id="26" name="Segnaposto piè di pagina 4">
            <a:extLst>
              <a:ext uri="{FF2B5EF4-FFF2-40B4-BE49-F238E27FC236}">
                <a16:creationId xmlns:a16="http://schemas.microsoft.com/office/drawing/2014/main" id="{F3D699E8-339D-4753-8032-13F328CF9F05}"/>
              </a:ext>
            </a:extLst>
          </p:cNvPr>
          <p:cNvSpPr>
            <a:spLocks noGrp="1"/>
          </p:cNvSpPr>
          <p:nvPr>
            <p:ph type="ftr" sz="quarter" idx="11"/>
          </p:nvPr>
        </p:nvSpPr>
        <p:spPr>
          <a:xfrm>
            <a:off x="7647214" y="6356350"/>
            <a:ext cx="2808515" cy="365125"/>
          </a:xfrm>
        </p:spPr>
        <p:txBody>
          <a:bodyPr rtlCol="0"/>
          <a:lstStyle>
            <a:lvl1pPr>
              <a:defRPr sz="900">
                <a:solidFill>
                  <a:schemeClr val="accent4">
                    <a:lumMod val="20000"/>
                    <a:lumOff val="80000"/>
                  </a:schemeClr>
                </a:solidFill>
              </a:defRPr>
            </a:lvl1pPr>
          </a:lstStyle>
          <a:p>
            <a:pPr rtl="0"/>
            <a:endParaRPr lang="it-IT" noProof="0"/>
          </a:p>
        </p:txBody>
      </p:sp>
      <p:sp>
        <p:nvSpPr>
          <p:cNvPr id="27" name="Segnaposto numero diapositiva 5">
            <a:extLst>
              <a:ext uri="{FF2B5EF4-FFF2-40B4-BE49-F238E27FC236}">
                <a16:creationId xmlns:a16="http://schemas.microsoft.com/office/drawing/2014/main" id="{C24FE381-D866-4C7F-95D5-4CF34B3AD521}"/>
              </a:ext>
            </a:extLst>
          </p:cNvPr>
          <p:cNvSpPr>
            <a:spLocks noGrp="1"/>
          </p:cNvSpPr>
          <p:nvPr>
            <p:ph type="sldNum" sz="quarter" idx="12"/>
          </p:nvPr>
        </p:nvSpPr>
        <p:spPr>
          <a:xfrm>
            <a:off x="10570030" y="6356350"/>
            <a:ext cx="783770" cy="365125"/>
          </a:xfrm>
        </p:spPr>
        <p:txBody>
          <a:bodyPr rtlCol="0"/>
          <a:lstStyle>
            <a:lvl1pPr>
              <a:defRPr sz="900">
                <a:solidFill>
                  <a:schemeClr val="accent4">
                    <a:lumMod val="20000"/>
                    <a:lumOff val="80000"/>
                  </a:schemeClr>
                </a:solidFill>
              </a:defRPr>
            </a:lvl1pPr>
          </a:lstStyle>
          <a:p>
            <a:pPr rtl="0"/>
            <a:fld id="{B5CEABB6-07DC-46E8-9B57-56EC44A396E5}" type="slidenum">
              <a:rPr lang="it-IT" noProof="0" smtClean="0"/>
              <a:pPr/>
              <a:t>‹N›</a:t>
            </a:fld>
            <a:endParaRPr lang="it-IT" noProof="0"/>
          </a:p>
        </p:txBody>
      </p:sp>
    </p:spTree>
    <p:extLst>
      <p:ext uri="{BB962C8B-B14F-4D97-AF65-F5344CB8AC3E}">
        <p14:creationId xmlns:p14="http://schemas.microsoft.com/office/powerpoint/2010/main" val="2875829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uto vario">
    <p:bg>
      <p:bgPr>
        <a:solidFill>
          <a:schemeClr val="accent4"/>
        </a:solidFill>
        <a:effectLst/>
      </p:bgPr>
    </p:bg>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1C4A94B9-9E00-4DD6-BCD4-604645044CAD}"/>
              </a:ext>
            </a:extLst>
          </p:cNvPr>
          <p:cNvSpPr/>
          <p:nvPr userDrawn="1"/>
        </p:nvSpPr>
        <p:spPr>
          <a:xfrm>
            <a:off x="5017194" y="0"/>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1" name="Rettangolo 10">
            <a:extLst>
              <a:ext uri="{FF2B5EF4-FFF2-40B4-BE49-F238E27FC236}">
                <a16:creationId xmlns:a16="http://schemas.microsoft.com/office/drawing/2014/main" id="{5839AA0F-90FD-444F-B618-EE6F4C1F122A}"/>
              </a:ext>
            </a:extLst>
          </p:cNvPr>
          <p:cNvSpPr/>
          <p:nvPr userDrawn="1"/>
        </p:nvSpPr>
        <p:spPr>
          <a:xfrm>
            <a:off x="4300452" y="0"/>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3" name="Rettangolo 12">
            <a:extLst>
              <a:ext uri="{FF2B5EF4-FFF2-40B4-BE49-F238E27FC236}">
                <a16:creationId xmlns:a16="http://schemas.microsoft.com/office/drawing/2014/main" id="{DF35D740-BF58-4DAE-A85B-5EF9B6EE3615}"/>
              </a:ext>
            </a:extLst>
          </p:cNvPr>
          <p:cNvSpPr/>
          <p:nvPr userDrawn="1"/>
        </p:nvSpPr>
        <p:spPr>
          <a:xfrm>
            <a:off x="5375565" y="0"/>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5" name="Rettangolo 14">
            <a:extLst>
              <a:ext uri="{FF2B5EF4-FFF2-40B4-BE49-F238E27FC236}">
                <a16:creationId xmlns:a16="http://schemas.microsoft.com/office/drawing/2014/main" id="{C7B3B2E1-FF09-40A7-993A-BFF59632C25C}"/>
              </a:ext>
            </a:extLst>
          </p:cNvPr>
          <p:cNvSpPr/>
          <p:nvPr userDrawn="1"/>
        </p:nvSpPr>
        <p:spPr>
          <a:xfrm>
            <a:off x="3583710" y="0"/>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7" name="Rettangolo 16">
            <a:extLst>
              <a:ext uri="{FF2B5EF4-FFF2-40B4-BE49-F238E27FC236}">
                <a16:creationId xmlns:a16="http://schemas.microsoft.com/office/drawing/2014/main" id="{109981C2-BC8B-44CC-9A8B-A5B381264380}"/>
              </a:ext>
            </a:extLst>
          </p:cNvPr>
          <p:cNvSpPr/>
          <p:nvPr userDrawn="1"/>
        </p:nvSpPr>
        <p:spPr>
          <a:xfrm>
            <a:off x="2866968" y="0"/>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9" name="Rettangolo 18">
            <a:extLst>
              <a:ext uri="{FF2B5EF4-FFF2-40B4-BE49-F238E27FC236}">
                <a16:creationId xmlns:a16="http://schemas.microsoft.com/office/drawing/2014/main" id="{0FFAAD0A-E8F9-47F8-874E-433E4C9A92AC}"/>
              </a:ext>
            </a:extLst>
          </p:cNvPr>
          <p:cNvSpPr/>
          <p:nvPr userDrawn="1"/>
        </p:nvSpPr>
        <p:spPr>
          <a:xfrm>
            <a:off x="2150226" y="0"/>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1" name="Rettangolo 20">
            <a:extLst>
              <a:ext uri="{FF2B5EF4-FFF2-40B4-BE49-F238E27FC236}">
                <a16:creationId xmlns:a16="http://schemas.microsoft.com/office/drawing/2014/main" id="{B871ABB2-3607-4850-A2E7-141BF30EA1E4}"/>
              </a:ext>
            </a:extLst>
          </p:cNvPr>
          <p:cNvSpPr/>
          <p:nvPr userDrawn="1"/>
        </p:nvSpPr>
        <p:spPr>
          <a:xfrm>
            <a:off x="3225339" y="0"/>
            <a:ext cx="365760" cy="365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3" name="Rettangolo 22">
            <a:extLst>
              <a:ext uri="{FF2B5EF4-FFF2-40B4-BE49-F238E27FC236}">
                <a16:creationId xmlns:a16="http://schemas.microsoft.com/office/drawing/2014/main" id="{BAFBB6AA-DB66-48A4-BBD2-9B36C02E5371}"/>
              </a:ext>
            </a:extLst>
          </p:cNvPr>
          <p:cNvSpPr/>
          <p:nvPr userDrawn="1"/>
        </p:nvSpPr>
        <p:spPr>
          <a:xfrm>
            <a:off x="1791855" y="0"/>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5" name="Rettangolo 24">
            <a:extLst>
              <a:ext uri="{FF2B5EF4-FFF2-40B4-BE49-F238E27FC236}">
                <a16:creationId xmlns:a16="http://schemas.microsoft.com/office/drawing/2014/main" id="{D09AC868-5C63-419B-8791-593862E707C6}"/>
              </a:ext>
            </a:extLst>
          </p:cNvPr>
          <p:cNvSpPr/>
          <p:nvPr userDrawn="1"/>
        </p:nvSpPr>
        <p:spPr>
          <a:xfrm>
            <a:off x="1433484" y="0"/>
            <a:ext cx="365760"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7" name="Rettangolo 26">
            <a:extLst>
              <a:ext uri="{FF2B5EF4-FFF2-40B4-BE49-F238E27FC236}">
                <a16:creationId xmlns:a16="http://schemas.microsoft.com/office/drawing/2014/main" id="{C136AF71-D03B-4190-8590-1688288FB9F2}"/>
              </a:ext>
            </a:extLst>
          </p:cNvPr>
          <p:cNvSpPr/>
          <p:nvPr userDrawn="1"/>
        </p:nvSpPr>
        <p:spPr>
          <a:xfrm>
            <a:off x="6092307" y="0"/>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9" name="Rettangolo 28">
            <a:extLst>
              <a:ext uri="{FF2B5EF4-FFF2-40B4-BE49-F238E27FC236}">
                <a16:creationId xmlns:a16="http://schemas.microsoft.com/office/drawing/2014/main" id="{2DA6CEDE-A238-4C3A-B315-B3D3081EC7CC}"/>
              </a:ext>
            </a:extLst>
          </p:cNvPr>
          <p:cNvSpPr/>
          <p:nvPr userDrawn="1"/>
        </p:nvSpPr>
        <p:spPr>
          <a:xfrm>
            <a:off x="358371" y="0"/>
            <a:ext cx="365760" cy="365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1" name="Rettangolo 30">
            <a:extLst>
              <a:ext uri="{FF2B5EF4-FFF2-40B4-BE49-F238E27FC236}">
                <a16:creationId xmlns:a16="http://schemas.microsoft.com/office/drawing/2014/main" id="{24ACE100-6140-4208-8CE9-DFE45B35007E}"/>
              </a:ext>
            </a:extLst>
          </p:cNvPr>
          <p:cNvSpPr/>
          <p:nvPr userDrawn="1"/>
        </p:nvSpPr>
        <p:spPr>
          <a:xfrm>
            <a:off x="4658823" y="0"/>
            <a:ext cx="365760"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3" name="Rettangolo 32">
            <a:extLst>
              <a:ext uri="{FF2B5EF4-FFF2-40B4-BE49-F238E27FC236}">
                <a16:creationId xmlns:a16="http://schemas.microsoft.com/office/drawing/2014/main" id="{F675F84B-6DC9-4492-A492-95E4ABEF1B78}"/>
              </a:ext>
            </a:extLst>
          </p:cNvPr>
          <p:cNvSpPr/>
          <p:nvPr userDrawn="1"/>
        </p:nvSpPr>
        <p:spPr>
          <a:xfrm>
            <a:off x="1075113" y="0"/>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5" name="Rettangolo 34">
            <a:extLst>
              <a:ext uri="{FF2B5EF4-FFF2-40B4-BE49-F238E27FC236}">
                <a16:creationId xmlns:a16="http://schemas.microsoft.com/office/drawing/2014/main" id="{DA788D4C-E960-45E8-ABC4-72FC2128647B}"/>
              </a:ext>
            </a:extLst>
          </p:cNvPr>
          <p:cNvSpPr/>
          <p:nvPr userDrawn="1"/>
        </p:nvSpPr>
        <p:spPr>
          <a:xfrm>
            <a:off x="2508597" y="0"/>
            <a:ext cx="365760"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7" name="Rettangolo 36">
            <a:extLst>
              <a:ext uri="{FF2B5EF4-FFF2-40B4-BE49-F238E27FC236}">
                <a16:creationId xmlns:a16="http://schemas.microsoft.com/office/drawing/2014/main" id="{728D71AB-A26E-43A9-B413-A59CFBCDD9B1}"/>
              </a:ext>
            </a:extLst>
          </p:cNvPr>
          <p:cNvSpPr/>
          <p:nvPr userDrawn="1"/>
        </p:nvSpPr>
        <p:spPr>
          <a:xfrm>
            <a:off x="716742" y="0"/>
            <a:ext cx="365760" cy="3657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9" name="Rettangolo 38">
            <a:extLst>
              <a:ext uri="{FF2B5EF4-FFF2-40B4-BE49-F238E27FC236}">
                <a16:creationId xmlns:a16="http://schemas.microsoft.com/office/drawing/2014/main" id="{171E9C91-A1C1-432A-9523-A511B304162F}"/>
              </a:ext>
            </a:extLst>
          </p:cNvPr>
          <p:cNvSpPr/>
          <p:nvPr userDrawn="1"/>
        </p:nvSpPr>
        <p:spPr>
          <a:xfrm>
            <a:off x="0" y="0"/>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1" name="Rettangolo 40">
            <a:extLst>
              <a:ext uri="{FF2B5EF4-FFF2-40B4-BE49-F238E27FC236}">
                <a16:creationId xmlns:a16="http://schemas.microsoft.com/office/drawing/2014/main" id="{A1D3C8E1-8F58-4916-9097-718454DAC9FC}"/>
              </a:ext>
            </a:extLst>
          </p:cNvPr>
          <p:cNvSpPr/>
          <p:nvPr userDrawn="1"/>
        </p:nvSpPr>
        <p:spPr>
          <a:xfrm>
            <a:off x="5733936" y="0"/>
            <a:ext cx="36576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3" name="Rettangolo 42">
            <a:extLst>
              <a:ext uri="{FF2B5EF4-FFF2-40B4-BE49-F238E27FC236}">
                <a16:creationId xmlns:a16="http://schemas.microsoft.com/office/drawing/2014/main" id="{F1465436-7CD8-4713-84B2-BE392283D713}"/>
              </a:ext>
            </a:extLst>
          </p:cNvPr>
          <p:cNvSpPr/>
          <p:nvPr userDrawn="1"/>
        </p:nvSpPr>
        <p:spPr>
          <a:xfrm>
            <a:off x="3942081" y="0"/>
            <a:ext cx="365760" cy="3657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5" name="Rettangolo 44">
            <a:extLst>
              <a:ext uri="{FF2B5EF4-FFF2-40B4-BE49-F238E27FC236}">
                <a16:creationId xmlns:a16="http://schemas.microsoft.com/office/drawing/2014/main" id="{054BFDB3-CC2F-4666-9557-90812A8E5147}"/>
              </a:ext>
            </a:extLst>
          </p:cNvPr>
          <p:cNvSpPr/>
          <p:nvPr userDrawn="1"/>
        </p:nvSpPr>
        <p:spPr>
          <a:xfrm>
            <a:off x="11467872" y="0"/>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7" name="Rettangolo 46">
            <a:extLst>
              <a:ext uri="{FF2B5EF4-FFF2-40B4-BE49-F238E27FC236}">
                <a16:creationId xmlns:a16="http://schemas.microsoft.com/office/drawing/2014/main" id="{6DD356C3-53D1-4AF1-B3FD-AEEFF75FDB5C}"/>
              </a:ext>
            </a:extLst>
          </p:cNvPr>
          <p:cNvSpPr/>
          <p:nvPr userDrawn="1"/>
        </p:nvSpPr>
        <p:spPr>
          <a:xfrm>
            <a:off x="10751130" y="0"/>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9" name="Rettangolo 48">
            <a:extLst>
              <a:ext uri="{FF2B5EF4-FFF2-40B4-BE49-F238E27FC236}">
                <a16:creationId xmlns:a16="http://schemas.microsoft.com/office/drawing/2014/main" id="{08C89E7C-AF7A-4E82-B01B-1A945C7BBF79}"/>
              </a:ext>
            </a:extLst>
          </p:cNvPr>
          <p:cNvSpPr/>
          <p:nvPr userDrawn="1"/>
        </p:nvSpPr>
        <p:spPr>
          <a:xfrm>
            <a:off x="11826240" y="0"/>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51" name="Rettangolo 50">
            <a:extLst>
              <a:ext uri="{FF2B5EF4-FFF2-40B4-BE49-F238E27FC236}">
                <a16:creationId xmlns:a16="http://schemas.microsoft.com/office/drawing/2014/main" id="{4605B19F-DE4A-4705-A964-0579015AED0E}"/>
              </a:ext>
            </a:extLst>
          </p:cNvPr>
          <p:cNvSpPr/>
          <p:nvPr userDrawn="1"/>
        </p:nvSpPr>
        <p:spPr>
          <a:xfrm>
            <a:off x="10034388" y="0"/>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53" name="Rettangolo 52">
            <a:extLst>
              <a:ext uri="{FF2B5EF4-FFF2-40B4-BE49-F238E27FC236}">
                <a16:creationId xmlns:a16="http://schemas.microsoft.com/office/drawing/2014/main" id="{4D299157-3482-4535-BECD-566EFFF308AD}"/>
              </a:ext>
            </a:extLst>
          </p:cNvPr>
          <p:cNvSpPr/>
          <p:nvPr userDrawn="1"/>
        </p:nvSpPr>
        <p:spPr>
          <a:xfrm>
            <a:off x="9317646" y="0"/>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55" name="Rettangolo 54">
            <a:extLst>
              <a:ext uri="{FF2B5EF4-FFF2-40B4-BE49-F238E27FC236}">
                <a16:creationId xmlns:a16="http://schemas.microsoft.com/office/drawing/2014/main" id="{EC8CCBF5-CCDC-43C9-B57D-B9DAE23B58BE}"/>
              </a:ext>
            </a:extLst>
          </p:cNvPr>
          <p:cNvSpPr/>
          <p:nvPr userDrawn="1"/>
        </p:nvSpPr>
        <p:spPr>
          <a:xfrm>
            <a:off x="8600904" y="0"/>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57" name="Rettangolo 56">
            <a:extLst>
              <a:ext uri="{FF2B5EF4-FFF2-40B4-BE49-F238E27FC236}">
                <a16:creationId xmlns:a16="http://schemas.microsoft.com/office/drawing/2014/main" id="{F412D896-790A-420A-BBFB-AFDB7BD9B603}"/>
              </a:ext>
            </a:extLst>
          </p:cNvPr>
          <p:cNvSpPr/>
          <p:nvPr userDrawn="1"/>
        </p:nvSpPr>
        <p:spPr>
          <a:xfrm>
            <a:off x="9676017" y="0"/>
            <a:ext cx="365760"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59" name="Rettangolo 58">
            <a:extLst>
              <a:ext uri="{FF2B5EF4-FFF2-40B4-BE49-F238E27FC236}">
                <a16:creationId xmlns:a16="http://schemas.microsoft.com/office/drawing/2014/main" id="{95941E70-EE67-4F80-B753-2F6426D0A9DA}"/>
              </a:ext>
            </a:extLst>
          </p:cNvPr>
          <p:cNvSpPr/>
          <p:nvPr userDrawn="1"/>
        </p:nvSpPr>
        <p:spPr>
          <a:xfrm>
            <a:off x="8242533" y="0"/>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61" name="Rettangolo 60">
            <a:extLst>
              <a:ext uri="{FF2B5EF4-FFF2-40B4-BE49-F238E27FC236}">
                <a16:creationId xmlns:a16="http://schemas.microsoft.com/office/drawing/2014/main" id="{6751E552-2222-4200-8E39-4DF2BEB677FD}"/>
              </a:ext>
            </a:extLst>
          </p:cNvPr>
          <p:cNvSpPr/>
          <p:nvPr userDrawn="1"/>
        </p:nvSpPr>
        <p:spPr>
          <a:xfrm>
            <a:off x="7884162" y="0"/>
            <a:ext cx="365760"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63" name="Rettangolo 62">
            <a:extLst>
              <a:ext uri="{FF2B5EF4-FFF2-40B4-BE49-F238E27FC236}">
                <a16:creationId xmlns:a16="http://schemas.microsoft.com/office/drawing/2014/main" id="{B43002CA-9883-43A9-B000-00F9F7A14D27}"/>
              </a:ext>
            </a:extLst>
          </p:cNvPr>
          <p:cNvSpPr/>
          <p:nvPr userDrawn="1"/>
        </p:nvSpPr>
        <p:spPr>
          <a:xfrm>
            <a:off x="6809049" y="0"/>
            <a:ext cx="36576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65" name="Rettangolo 64">
            <a:extLst>
              <a:ext uri="{FF2B5EF4-FFF2-40B4-BE49-F238E27FC236}">
                <a16:creationId xmlns:a16="http://schemas.microsoft.com/office/drawing/2014/main" id="{861A1E0B-5D8C-42BB-8493-4A6E267A7C73}"/>
              </a:ext>
            </a:extLst>
          </p:cNvPr>
          <p:cNvSpPr/>
          <p:nvPr userDrawn="1"/>
        </p:nvSpPr>
        <p:spPr>
          <a:xfrm>
            <a:off x="11109501" y="0"/>
            <a:ext cx="365760"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67" name="Rettangolo 66">
            <a:extLst>
              <a:ext uri="{FF2B5EF4-FFF2-40B4-BE49-F238E27FC236}">
                <a16:creationId xmlns:a16="http://schemas.microsoft.com/office/drawing/2014/main" id="{51E86EA3-C77E-4F5B-B2D8-06ACD07DECA4}"/>
              </a:ext>
            </a:extLst>
          </p:cNvPr>
          <p:cNvSpPr/>
          <p:nvPr userDrawn="1"/>
        </p:nvSpPr>
        <p:spPr>
          <a:xfrm>
            <a:off x="7525791" y="0"/>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69" name="Rettangolo 68">
            <a:extLst>
              <a:ext uri="{FF2B5EF4-FFF2-40B4-BE49-F238E27FC236}">
                <a16:creationId xmlns:a16="http://schemas.microsoft.com/office/drawing/2014/main" id="{5DD0E5EA-DA68-48FA-984B-26F2185EF431}"/>
              </a:ext>
            </a:extLst>
          </p:cNvPr>
          <p:cNvSpPr/>
          <p:nvPr userDrawn="1"/>
        </p:nvSpPr>
        <p:spPr>
          <a:xfrm>
            <a:off x="8959275" y="0"/>
            <a:ext cx="365760" cy="365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71" name="Rettangolo 70">
            <a:extLst>
              <a:ext uri="{FF2B5EF4-FFF2-40B4-BE49-F238E27FC236}">
                <a16:creationId xmlns:a16="http://schemas.microsoft.com/office/drawing/2014/main" id="{B1E5F851-80EC-44A1-B97A-D40F00A63A11}"/>
              </a:ext>
            </a:extLst>
          </p:cNvPr>
          <p:cNvSpPr/>
          <p:nvPr userDrawn="1"/>
        </p:nvSpPr>
        <p:spPr>
          <a:xfrm>
            <a:off x="7167420" y="0"/>
            <a:ext cx="36576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73" name="Rettangolo 72">
            <a:extLst>
              <a:ext uri="{FF2B5EF4-FFF2-40B4-BE49-F238E27FC236}">
                <a16:creationId xmlns:a16="http://schemas.microsoft.com/office/drawing/2014/main" id="{006D6FCB-D2DE-4100-B034-4F158AA21763}"/>
              </a:ext>
            </a:extLst>
          </p:cNvPr>
          <p:cNvSpPr/>
          <p:nvPr userDrawn="1"/>
        </p:nvSpPr>
        <p:spPr>
          <a:xfrm>
            <a:off x="6450678" y="0"/>
            <a:ext cx="365760"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75" name="Rettangolo 74">
            <a:extLst>
              <a:ext uri="{FF2B5EF4-FFF2-40B4-BE49-F238E27FC236}">
                <a16:creationId xmlns:a16="http://schemas.microsoft.com/office/drawing/2014/main" id="{293C2CDE-BD78-4521-A433-7332BF3D57FA}"/>
              </a:ext>
            </a:extLst>
          </p:cNvPr>
          <p:cNvSpPr/>
          <p:nvPr userDrawn="1"/>
        </p:nvSpPr>
        <p:spPr>
          <a:xfrm>
            <a:off x="10392759" y="0"/>
            <a:ext cx="365760" cy="365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76" name="Segnaposto testo 2">
            <a:extLst>
              <a:ext uri="{FF2B5EF4-FFF2-40B4-BE49-F238E27FC236}">
                <a16:creationId xmlns:a16="http://schemas.microsoft.com/office/drawing/2014/main" id="{4BBE4B76-BA2D-4EA4-A178-30F57AC1DFDB}"/>
              </a:ext>
            </a:extLst>
          </p:cNvPr>
          <p:cNvSpPr>
            <a:spLocks noGrp="1"/>
          </p:cNvSpPr>
          <p:nvPr>
            <p:ph type="body" idx="1" hasCustomPrompt="1"/>
          </p:nvPr>
        </p:nvSpPr>
        <p:spPr>
          <a:xfrm>
            <a:off x="838200" y="4398413"/>
            <a:ext cx="2330726" cy="804859"/>
          </a:xfrm>
        </p:spPr>
        <p:txBody>
          <a:bodyPr lIns="0" rIns="0" rtlCol="0" anchor="b">
            <a:noAutofit/>
          </a:bodyPr>
          <a:lstStyle>
            <a:lvl1pPr marL="0" indent="0" algn="ctr">
              <a:buNone/>
              <a:defRPr lang="en-US" sz="2800" kern="1200" spc="0" baseline="0" dirty="0" smtClean="0">
                <a:solidFill>
                  <a:schemeClr val="bg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a:t>
            </a:r>
          </a:p>
        </p:txBody>
      </p:sp>
      <p:sp>
        <p:nvSpPr>
          <p:cNvPr id="78" name="Segnaposto testo 4">
            <a:extLst>
              <a:ext uri="{FF2B5EF4-FFF2-40B4-BE49-F238E27FC236}">
                <a16:creationId xmlns:a16="http://schemas.microsoft.com/office/drawing/2014/main" id="{045FF175-F59F-4A69-B296-E046C778424F}"/>
              </a:ext>
            </a:extLst>
          </p:cNvPr>
          <p:cNvSpPr>
            <a:spLocks noGrp="1"/>
          </p:cNvSpPr>
          <p:nvPr>
            <p:ph type="body" sz="quarter" idx="3" hasCustomPrompt="1"/>
          </p:nvPr>
        </p:nvSpPr>
        <p:spPr>
          <a:xfrm>
            <a:off x="3562665" y="4398413"/>
            <a:ext cx="2342205" cy="804859"/>
          </a:xfrm>
        </p:spPr>
        <p:txBody>
          <a:bodyPr lIns="0" rIns="0" rtlCol="0" anchor="b">
            <a:noAutofit/>
          </a:bodyPr>
          <a:lstStyle>
            <a:lvl1pPr marL="0" indent="0" algn="ctr">
              <a:buNone/>
              <a:defRPr lang="en-US" sz="2800" kern="1200" spc="0" baseline="0" dirty="0" smtClean="0">
                <a:solidFill>
                  <a:schemeClr val="bg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a:t>
            </a:r>
          </a:p>
        </p:txBody>
      </p:sp>
      <p:sp>
        <p:nvSpPr>
          <p:cNvPr id="80" name="Segnaposto testo 2">
            <a:extLst>
              <a:ext uri="{FF2B5EF4-FFF2-40B4-BE49-F238E27FC236}">
                <a16:creationId xmlns:a16="http://schemas.microsoft.com/office/drawing/2014/main" id="{FBAA7D2D-B5F0-416A-A89F-1DC3E6A877E6}"/>
              </a:ext>
            </a:extLst>
          </p:cNvPr>
          <p:cNvSpPr>
            <a:spLocks noGrp="1"/>
          </p:cNvSpPr>
          <p:nvPr>
            <p:ph type="body" idx="13" hasCustomPrompt="1"/>
          </p:nvPr>
        </p:nvSpPr>
        <p:spPr>
          <a:xfrm>
            <a:off x="6298609" y="4398413"/>
            <a:ext cx="2330726" cy="804859"/>
          </a:xfrm>
        </p:spPr>
        <p:txBody>
          <a:bodyPr lIns="0" rIns="0" rtlCol="0" anchor="b">
            <a:noAutofit/>
          </a:bodyPr>
          <a:lstStyle>
            <a:lvl1pPr marL="0" indent="0" algn="ctr">
              <a:buNone/>
              <a:defRPr lang="en-US" sz="2800" kern="1200" spc="0" baseline="0" dirty="0" smtClean="0">
                <a:solidFill>
                  <a:schemeClr val="bg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a:t>
            </a:r>
          </a:p>
        </p:txBody>
      </p:sp>
      <p:sp>
        <p:nvSpPr>
          <p:cNvPr id="82" name="Segnaposto testo 2">
            <a:extLst>
              <a:ext uri="{FF2B5EF4-FFF2-40B4-BE49-F238E27FC236}">
                <a16:creationId xmlns:a16="http://schemas.microsoft.com/office/drawing/2014/main" id="{01187116-E25F-47A2-9BC5-532F3F42D317}"/>
              </a:ext>
            </a:extLst>
          </p:cNvPr>
          <p:cNvSpPr>
            <a:spLocks noGrp="1"/>
          </p:cNvSpPr>
          <p:nvPr>
            <p:ph type="body" idx="15" hasCustomPrompt="1"/>
          </p:nvPr>
        </p:nvSpPr>
        <p:spPr>
          <a:xfrm>
            <a:off x="9023074" y="4398057"/>
            <a:ext cx="2330726" cy="804859"/>
          </a:xfrm>
        </p:spPr>
        <p:txBody>
          <a:bodyPr lIns="0" rIns="0" rtlCol="0" anchor="b">
            <a:noAutofit/>
          </a:bodyPr>
          <a:lstStyle>
            <a:lvl1pPr marL="0" indent="0" algn="ctr">
              <a:buNone/>
              <a:defRPr lang="en-US" sz="2800" kern="1200" spc="0" baseline="0" dirty="0" smtClean="0">
                <a:solidFill>
                  <a:schemeClr val="bg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a:t>
            </a:r>
          </a:p>
        </p:txBody>
      </p:sp>
      <p:sp>
        <p:nvSpPr>
          <p:cNvPr id="84" name="Segnaposto testo 2">
            <a:extLst>
              <a:ext uri="{FF2B5EF4-FFF2-40B4-BE49-F238E27FC236}">
                <a16:creationId xmlns:a16="http://schemas.microsoft.com/office/drawing/2014/main" id="{B69B6CD5-B022-423C-A017-AD2D8FFA0665}"/>
              </a:ext>
            </a:extLst>
          </p:cNvPr>
          <p:cNvSpPr>
            <a:spLocks noGrp="1"/>
          </p:cNvSpPr>
          <p:nvPr>
            <p:ph type="body" idx="17"/>
          </p:nvPr>
        </p:nvSpPr>
        <p:spPr>
          <a:xfrm>
            <a:off x="838200" y="5226810"/>
            <a:ext cx="2330726" cy="438505"/>
          </a:xfrm>
        </p:spPr>
        <p:txBody>
          <a:bodyPr lIns="0" rIns="0" rtlCol="0" anchor="b">
            <a:noAutofit/>
          </a:bodyPr>
          <a:lstStyle>
            <a:lvl1pPr marL="0" indent="0" algn="ctr">
              <a:lnSpc>
                <a:spcPct val="100000"/>
              </a:lnSpc>
              <a:buNone/>
              <a:defRPr lang="en-US" sz="2000" kern="1200" spc="0" baseline="0" dirty="0" smtClean="0">
                <a:solidFill>
                  <a:schemeClr val="bg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Fare clic per modificare gli stili del testo dello schema</a:t>
            </a:r>
          </a:p>
        </p:txBody>
      </p:sp>
      <p:sp>
        <p:nvSpPr>
          <p:cNvPr id="86" name="Segnaposto testo 2">
            <a:extLst>
              <a:ext uri="{FF2B5EF4-FFF2-40B4-BE49-F238E27FC236}">
                <a16:creationId xmlns:a16="http://schemas.microsoft.com/office/drawing/2014/main" id="{06A7180A-5FBF-4DE7-A668-E24E022DFA9E}"/>
              </a:ext>
            </a:extLst>
          </p:cNvPr>
          <p:cNvSpPr>
            <a:spLocks noGrp="1"/>
          </p:cNvSpPr>
          <p:nvPr>
            <p:ph type="body" idx="19"/>
          </p:nvPr>
        </p:nvSpPr>
        <p:spPr>
          <a:xfrm>
            <a:off x="6298609" y="5226810"/>
            <a:ext cx="2330726" cy="438505"/>
          </a:xfrm>
        </p:spPr>
        <p:txBody>
          <a:bodyPr lIns="0" rIns="0" rtlCol="0" anchor="b">
            <a:noAutofit/>
          </a:bodyPr>
          <a:lstStyle>
            <a:lvl1pPr marL="0" indent="0" algn="ctr">
              <a:lnSpc>
                <a:spcPct val="100000"/>
              </a:lnSpc>
              <a:buNone/>
              <a:defRPr lang="en-US" sz="2000" kern="1200" spc="0" baseline="0" dirty="0" smtClean="0">
                <a:solidFill>
                  <a:schemeClr val="bg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Fare clic per modificare gli stili del testo dello schema</a:t>
            </a:r>
          </a:p>
        </p:txBody>
      </p:sp>
      <p:sp>
        <p:nvSpPr>
          <p:cNvPr id="87" name="Segnaposto testo 2">
            <a:extLst>
              <a:ext uri="{FF2B5EF4-FFF2-40B4-BE49-F238E27FC236}">
                <a16:creationId xmlns:a16="http://schemas.microsoft.com/office/drawing/2014/main" id="{2EFABF40-7E40-4F8A-80D3-DB5903EEBDF1}"/>
              </a:ext>
            </a:extLst>
          </p:cNvPr>
          <p:cNvSpPr>
            <a:spLocks noGrp="1"/>
          </p:cNvSpPr>
          <p:nvPr>
            <p:ph type="body" idx="20"/>
          </p:nvPr>
        </p:nvSpPr>
        <p:spPr>
          <a:xfrm>
            <a:off x="9023074" y="5226454"/>
            <a:ext cx="2330726" cy="438505"/>
          </a:xfrm>
        </p:spPr>
        <p:txBody>
          <a:bodyPr lIns="0" rIns="0" rtlCol="0" anchor="b">
            <a:noAutofit/>
          </a:bodyPr>
          <a:lstStyle>
            <a:lvl1pPr marL="0" indent="0" algn="ctr">
              <a:lnSpc>
                <a:spcPct val="100000"/>
              </a:lnSpc>
              <a:buNone/>
              <a:defRPr lang="en-US" sz="2000" kern="1200" spc="0" baseline="0" dirty="0" smtClean="0">
                <a:solidFill>
                  <a:schemeClr val="bg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Fare clic per modificare gli stili del testo dello schema</a:t>
            </a:r>
          </a:p>
        </p:txBody>
      </p:sp>
      <p:sp>
        <p:nvSpPr>
          <p:cNvPr id="88" name="Segnaposto testo 2">
            <a:extLst>
              <a:ext uri="{FF2B5EF4-FFF2-40B4-BE49-F238E27FC236}">
                <a16:creationId xmlns:a16="http://schemas.microsoft.com/office/drawing/2014/main" id="{FFD10C91-B253-496D-889A-D48B1A0AA556}"/>
              </a:ext>
            </a:extLst>
          </p:cNvPr>
          <p:cNvSpPr>
            <a:spLocks noGrp="1"/>
          </p:cNvSpPr>
          <p:nvPr>
            <p:ph type="body" idx="21"/>
          </p:nvPr>
        </p:nvSpPr>
        <p:spPr>
          <a:xfrm>
            <a:off x="3562665" y="5226454"/>
            <a:ext cx="2330726" cy="438505"/>
          </a:xfrm>
        </p:spPr>
        <p:txBody>
          <a:bodyPr lIns="0" rIns="0" rtlCol="0" anchor="b">
            <a:noAutofit/>
          </a:bodyPr>
          <a:lstStyle>
            <a:lvl1pPr marL="0" indent="0" algn="ctr">
              <a:lnSpc>
                <a:spcPct val="100000"/>
              </a:lnSpc>
              <a:buNone/>
              <a:defRPr lang="en-US" sz="2000" kern="1200" spc="0" baseline="0" dirty="0" smtClean="0">
                <a:solidFill>
                  <a:schemeClr val="bg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Fare clic per modificare gli stili del testo dello schema</a:t>
            </a:r>
          </a:p>
        </p:txBody>
      </p:sp>
      <p:sp>
        <p:nvSpPr>
          <p:cNvPr id="89" name="Titolo 1">
            <a:extLst>
              <a:ext uri="{FF2B5EF4-FFF2-40B4-BE49-F238E27FC236}">
                <a16:creationId xmlns:a16="http://schemas.microsoft.com/office/drawing/2014/main" id="{9FDBCD91-EE94-4107-8814-059FE0E8F29A}"/>
              </a:ext>
            </a:extLst>
          </p:cNvPr>
          <p:cNvSpPr>
            <a:spLocks noGrp="1"/>
          </p:cNvSpPr>
          <p:nvPr>
            <p:ph type="title" hasCustomPrompt="1"/>
          </p:nvPr>
        </p:nvSpPr>
        <p:spPr>
          <a:xfrm>
            <a:off x="1410476" y="629616"/>
            <a:ext cx="9371048" cy="1325563"/>
          </a:xfrm>
        </p:spPr>
        <p:txBody>
          <a:bodyPr rtlCol="0" anchor="ctr">
            <a:normAutofit/>
          </a:bodyPr>
          <a:lstStyle>
            <a:lvl1pPr marL="0" algn="ctr" defTabSz="914400" rtl="0" eaLnBrk="1" latinLnBrk="0" hangingPunct="1">
              <a:lnSpc>
                <a:spcPct val="90000"/>
              </a:lnSpc>
              <a:spcBef>
                <a:spcPct val="0"/>
              </a:spcBef>
              <a:buNone/>
              <a:defRPr lang="en-US" sz="3800" b="1" kern="1200" dirty="0">
                <a:solidFill>
                  <a:schemeClr val="bg1"/>
                </a:solidFill>
                <a:latin typeface="+mj-lt"/>
                <a:ea typeface="+mj-ea"/>
                <a:cs typeface="+mj-cs"/>
              </a:defRPr>
            </a:lvl1pPr>
          </a:lstStyle>
          <a:p>
            <a:pPr rtl="0"/>
            <a:r>
              <a:rPr lang="it-IT" noProof="0"/>
              <a:t>Fare clic per modificare il titolo </a:t>
            </a:r>
          </a:p>
        </p:txBody>
      </p:sp>
      <p:sp>
        <p:nvSpPr>
          <p:cNvPr id="93" name="Segnaposto data 3">
            <a:extLst>
              <a:ext uri="{FF2B5EF4-FFF2-40B4-BE49-F238E27FC236}">
                <a16:creationId xmlns:a16="http://schemas.microsoft.com/office/drawing/2014/main" id="{3EDC5EF0-E937-47AD-8F93-11A7E03197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900">
                <a:solidFill>
                  <a:schemeClr val="accent4">
                    <a:lumMod val="20000"/>
                    <a:lumOff val="80000"/>
                  </a:schemeClr>
                </a:solidFill>
              </a:defRPr>
            </a:lvl1pPr>
          </a:lstStyle>
          <a:p>
            <a:pPr rtl="0"/>
            <a:endParaRPr lang="it-IT" noProof="0"/>
          </a:p>
        </p:txBody>
      </p:sp>
      <p:sp>
        <p:nvSpPr>
          <p:cNvPr id="94" name="Segnaposto piè di pagina 4">
            <a:extLst>
              <a:ext uri="{FF2B5EF4-FFF2-40B4-BE49-F238E27FC236}">
                <a16:creationId xmlns:a16="http://schemas.microsoft.com/office/drawing/2014/main" id="{4CB9AE8E-EB22-4097-951C-4A6E38B2D472}"/>
              </a:ext>
            </a:extLst>
          </p:cNvPr>
          <p:cNvSpPr>
            <a:spLocks noGrp="1"/>
          </p:cNvSpPr>
          <p:nvPr>
            <p:ph type="ftr" sz="quarter" idx="22"/>
          </p:nvPr>
        </p:nvSpPr>
        <p:spPr>
          <a:xfrm>
            <a:off x="4038600" y="6356350"/>
            <a:ext cx="4114800" cy="365125"/>
          </a:xfrm>
          <a:prstGeom prst="rect">
            <a:avLst/>
          </a:prstGeom>
        </p:spPr>
        <p:txBody>
          <a:bodyPr vert="horz" lIns="91440" tIns="45720" rIns="91440" bIns="45720" rtlCol="0" anchor="ctr"/>
          <a:lstStyle>
            <a:lvl1pPr algn="ctr">
              <a:defRPr sz="900">
                <a:solidFill>
                  <a:schemeClr val="accent4">
                    <a:lumMod val="20000"/>
                    <a:lumOff val="80000"/>
                  </a:schemeClr>
                </a:solidFill>
              </a:defRPr>
            </a:lvl1pPr>
          </a:lstStyle>
          <a:p>
            <a:pPr rtl="0"/>
            <a:endParaRPr lang="it-IT" noProof="0"/>
          </a:p>
        </p:txBody>
      </p:sp>
      <p:sp>
        <p:nvSpPr>
          <p:cNvPr id="95" name="Segnaposto numero diapositiva 5">
            <a:extLst>
              <a:ext uri="{FF2B5EF4-FFF2-40B4-BE49-F238E27FC236}">
                <a16:creationId xmlns:a16="http://schemas.microsoft.com/office/drawing/2014/main" id="{D89D10F4-442B-4B78-B541-92469482EC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900">
                <a:solidFill>
                  <a:schemeClr val="accent4">
                    <a:lumMod val="20000"/>
                    <a:lumOff val="80000"/>
                  </a:schemeClr>
                </a:solidFill>
              </a:defRPr>
            </a:lvl1pPr>
          </a:lstStyle>
          <a:p>
            <a:pPr rtl="0"/>
            <a:fld id="{B5CEABB6-07DC-46E8-9B57-56EC44A396E5}" type="slidenum">
              <a:rPr lang="it-IT" noProof="0" smtClean="0"/>
              <a:pPr/>
              <a:t>‹N›</a:t>
            </a:fld>
            <a:endParaRPr lang="it-IT" noProof="0"/>
          </a:p>
        </p:txBody>
      </p:sp>
    </p:spTree>
    <p:extLst>
      <p:ext uri="{BB962C8B-B14F-4D97-AF65-F5344CB8AC3E}">
        <p14:creationId xmlns:p14="http://schemas.microsoft.com/office/powerpoint/2010/main" val="2988813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DB4660D4-B0ED-42D9-BC6D-AF4F1F9CB6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it-IT" noProof="0"/>
              <a:t>Fare clic per modificare lo stile del titolo</a:t>
            </a:r>
          </a:p>
        </p:txBody>
      </p:sp>
      <p:sp>
        <p:nvSpPr>
          <p:cNvPr id="3" name="Segnaposto testo 2">
            <a:extLst>
              <a:ext uri="{FF2B5EF4-FFF2-40B4-BE49-F238E27FC236}">
                <a16:creationId xmlns:a16="http://schemas.microsoft.com/office/drawing/2014/main" id="{74C607AE-E8B7-4C3B-A6DA-04289E2F0A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it-IT" noProof="0"/>
              <a:t>Fare clic per modificare lo stile del titolo</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data 3">
            <a:extLst>
              <a:ext uri="{FF2B5EF4-FFF2-40B4-BE49-F238E27FC236}">
                <a16:creationId xmlns:a16="http://schemas.microsoft.com/office/drawing/2014/main" id="{001917CC-671D-47EA-B065-51E87EC27B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900">
                <a:solidFill>
                  <a:schemeClr val="bg1"/>
                </a:solidFill>
              </a:defRPr>
            </a:lvl1pPr>
          </a:lstStyle>
          <a:p>
            <a:pPr rtl="0"/>
            <a:endParaRPr lang="it-IT" noProof="0"/>
          </a:p>
        </p:txBody>
      </p:sp>
      <p:sp>
        <p:nvSpPr>
          <p:cNvPr id="5" name="Segnaposto piè di pagina 4">
            <a:extLst>
              <a:ext uri="{FF2B5EF4-FFF2-40B4-BE49-F238E27FC236}">
                <a16:creationId xmlns:a16="http://schemas.microsoft.com/office/drawing/2014/main" id="{3F2D0B54-5D87-4D1B-9C6E-5A7B87C833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900">
                <a:solidFill>
                  <a:schemeClr val="bg1"/>
                </a:solidFill>
              </a:defRPr>
            </a:lvl1pPr>
          </a:lstStyle>
          <a:p>
            <a:pPr rtl="0"/>
            <a:endParaRPr lang="it-IT" noProof="0"/>
          </a:p>
        </p:txBody>
      </p:sp>
      <p:sp>
        <p:nvSpPr>
          <p:cNvPr id="6" name="Segnaposto numero diapositiva 5">
            <a:extLst>
              <a:ext uri="{FF2B5EF4-FFF2-40B4-BE49-F238E27FC236}">
                <a16:creationId xmlns:a16="http://schemas.microsoft.com/office/drawing/2014/main" id="{C5CADFFD-0FF7-4DDC-8879-918576F63E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900">
                <a:solidFill>
                  <a:schemeClr val="bg1"/>
                </a:solidFill>
              </a:defRPr>
            </a:lvl1pPr>
          </a:lstStyle>
          <a:p>
            <a:pPr rtl="0"/>
            <a:fld id="{B5CEABB6-07DC-46E8-9B57-56EC44A396E5}" type="slidenum">
              <a:rPr lang="it-IT" noProof="0" smtClean="0"/>
              <a:pPr/>
              <a:t>‹N›</a:t>
            </a:fld>
            <a:endParaRPr lang="it-IT" noProof="0"/>
          </a:p>
        </p:txBody>
      </p:sp>
    </p:spTree>
    <p:extLst>
      <p:ext uri="{BB962C8B-B14F-4D97-AF65-F5344CB8AC3E}">
        <p14:creationId xmlns:p14="http://schemas.microsoft.com/office/powerpoint/2010/main" val="2464305198"/>
      </p:ext>
    </p:extLst>
  </p:cSld>
  <p:clrMap bg1="lt1" tx1="dk1" bg2="lt2" tx2="dk2" accent1="accent1" accent2="accent2" accent3="accent3" accent4="accent4" accent5="accent5" accent6="accent6" hlink="hlink" folHlink="folHlink"/>
  <p:sldLayoutIdLst>
    <p:sldLayoutId id="2147483649" r:id="rId1"/>
    <p:sldLayoutId id="2147483674" r:id="rId2"/>
    <p:sldLayoutId id="2147483675" r:id="rId3"/>
    <p:sldLayoutId id="2147483676" r:id="rId4"/>
    <p:sldLayoutId id="2147483650" r:id="rId5"/>
    <p:sldLayoutId id="2147483682" r:id="rId6"/>
    <p:sldLayoutId id="2147483667" r:id="rId7"/>
    <p:sldLayoutId id="2147483668" r:id="rId8"/>
    <p:sldLayoutId id="2147483656" r:id="rId9"/>
    <p:sldLayoutId id="2147483677" r:id="rId10"/>
    <p:sldLayoutId id="2147483664" r:id="rId11"/>
    <p:sldLayoutId id="2147483678" r:id="rId12"/>
    <p:sldLayoutId id="2147483679" r:id="rId13"/>
    <p:sldLayoutId id="2147483680" r:id="rId14"/>
    <p:sldLayoutId id="2147483673" r:id="rId15"/>
    <p:sldLayoutId id="2147483681" r:id="rId16"/>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11" Type="http://schemas.microsoft.com/office/2007/relationships/hdphoto" Target="../media/hdphoto1.wdp"/><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sv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pic>
        <p:nvPicPr>
          <p:cNvPr id="4" name="Elemento grafico 3" descr="Chat">
            <a:extLst>
              <a:ext uri="{FF2B5EF4-FFF2-40B4-BE49-F238E27FC236}">
                <a16:creationId xmlns:a16="http://schemas.microsoft.com/office/drawing/2014/main" id="{83910601-E622-62FB-8862-3D4333FE613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15570" y="0"/>
            <a:ext cx="1827742" cy="1827742"/>
          </a:xfrm>
          <a:prstGeom prst="rect">
            <a:avLst/>
          </a:prstGeom>
        </p:spPr>
      </p:pic>
      <p:pic>
        <p:nvPicPr>
          <p:cNvPr id="9" name="Elemento grafico 8" descr="Lavagna">
            <a:extLst>
              <a:ext uri="{FF2B5EF4-FFF2-40B4-BE49-F238E27FC236}">
                <a16:creationId xmlns:a16="http://schemas.microsoft.com/office/drawing/2014/main" id="{37F5E1D2-71A6-5733-AB69-1D6792E70B6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7617" y="1634711"/>
            <a:ext cx="1827742" cy="1827742"/>
          </a:xfrm>
          <a:prstGeom prst="rect">
            <a:avLst/>
          </a:prstGeom>
        </p:spPr>
      </p:pic>
      <p:pic>
        <p:nvPicPr>
          <p:cNvPr id="12" name="Elemento grafico 11" descr="Libro aperto">
            <a:extLst>
              <a:ext uri="{FF2B5EF4-FFF2-40B4-BE49-F238E27FC236}">
                <a16:creationId xmlns:a16="http://schemas.microsoft.com/office/drawing/2014/main" id="{2077EFA0-4698-6589-E1A2-28EF170AAC7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511302" y="5251065"/>
            <a:ext cx="1529050" cy="1529050"/>
          </a:xfrm>
          <a:prstGeom prst="rect">
            <a:avLst/>
          </a:prstGeom>
        </p:spPr>
      </p:pic>
      <p:sp>
        <p:nvSpPr>
          <p:cNvPr id="21" name="CasellaDiTesto 20">
            <a:extLst>
              <a:ext uri="{FF2B5EF4-FFF2-40B4-BE49-F238E27FC236}">
                <a16:creationId xmlns:a16="http://schemas.microsoft.com/office/drawing/2014/main" id="{008CDAAB-0F68-2D0A-EA1C-E8734378B2BC}"/>
              </a:ext>
            </a:extLst>
          </p:cNvPr>
          <p:cNvSpPr txBox="1"/>
          <p:nvPr/>
        </p:nvSpPr>
        <p:spPr>
          <a:xfrm>
            <a:off x="5618420" y="5555734"/>
            <a:ext cx="6134436" cy="369332"/>
          </a:xfrm>
          <a:prstGeom prst="rect">
            <a:avLst/>
          </a:prstGeom>
          <a:noFill/>
        </p:spPr>
        <p:txBody>
          <a:bodyPr wrap="none" rtlCol="0">
            <a:spAutoFit/>
          </a:bodyPr>
          <a:lstStyle/>
          <a:p>
            <a:r>
              <a:rPr lang="it-IT" b="0" dirty="0">
                <a:solidFill>
                  <a:schemeClr val="bg1"/>
                </a:solidFill>
                <a:latin typeface="+mn-lt"/>
                <a:cs typeface="Calibri" panose="020F0502020204030204" pitchFamily="34" charset="0"/>
              </a:rPr>
              <a:t>A cura della Segreteria Generale, degli Uffici e dei Coordinatori</a:t>
            </a:r>
          </a:p>
        </p:txBody>
      </p:sp>
      <p:sp>
        <p:nvSpPr>
          <p:cNvPr id="22" name="CasellaDiTesto 21">
            <a:extLst>
              <a:ext uri="{FF2B5EF4-FFF2-40B4-BE49-F238E27FC236}">
                <a16:creationId xmlns:a16="http://schemas.microsoft.com/office/drawing/2014/main" id="{C96A4689-9D34-8905-C6EB-E199919737DD}"/>
              </a:ext>
            </a:extLst>
          </p:cNvPr>
          <p:cNvSpPr txBox="1"/>
          <p:nvPr/>
        </p:nvSpPr>
        <p:spPr>
          <a:xfrm>
            <a:off x="5513399" y="755282"/>
            <a:ext cx="6161929" cy="768287"/>
          </a:xfrm>
          <a:prstGeom prst="rect">
            <a:avLst/>
          </a:prstGeom>
          <a:noFill/>
          <a:ln>
            <a:noFill/>
          </a:ln>
        </p:spPr>
        <p:txBody>
          <a:bodyPr wrap="square" rtlCol="0">
            <a:spAutoFit/>
          </a:bodyPr>
          <a:lstStyle/>
          <a:p>
            <a:pPr algn="just">
              <a:lnSpc>
                <a:spcPct val="107000"/>
              </a:lnSpc>
              <a:spcAft>
                <a:spcPts val="800"/>
              </a:spcAft>
            </a:pPr>
            <a:r>
              <a:rPr lang="it-IT" sz="1800" kern="100" dirty="0">
                <a:solidFill>
                  <a:schemeClr val="bg1"/>
                </a:solidFill>
                <a:effectLst/>
                <a:ea typeface="Calibri" panose="020F0502020204030204" pitchFamily="34" charset="0"/>
                <a:cs typeface="Times New Roman" panose="02020603050405020304" pitchFamily="18" charset="0"/>
              </a:rPr>
              <a:t> </a:t>
            </a:r>
          </a:p>
          <a:p>
            <a:pPr algn="just"/>
            <a:endParaRPr lang="it-IT" dirty="0">
              <a:solidFill>
                <a:schemeClr val="bg1"/>
              </a:solidFill>
            </a:endParaRPr>
          </a:p>
        </p:txBody>
      </p:sp>
      <p:pic>
        <p:nvPicPr>
          <p:cNvPr id="26" name="Immagine 25">
            <a:extLst>
              <a:ext uri="{FF2B5EF4-FFF2-40B4-BE49-F238E27FC236}">
                <a16:creationId xmlns:a16="http://schemas.microsoft.com/office/drawing/2014/main" id="{4F6D28CB-9138-45F4-9719-D18F88950A1F}"/>
              </a:ext>
            </a:extLst>
          </p:cNvPr>
          <p:cNvPicPr>
            <a:picLocks noChangeAspect="1"/>
          </p:cNvPicPr>
          <p:nvPr/>
        </p:nvPicPr>
        <p:blipFill rotWithShape="1">
          <a:blip r:embed="rId9"/>
          <a:srcRect l="10434" t="8955" b="8955"/>
          <a:stretch/>
        </p:blipFill>
        <p:spPr>
          <a:xfrm>
            <a:off x="9949178" y="235438"/>
            <a:ext cx="1726150" cy="1039689"/>
          </a:xfrm>
          <a:prstGeom prst="rect">
            <a:avLst/>
          </a:prstGeom>
          <a:solidFill>
            <a:schemeClr val="bg1"/>
          </a:solidFill>
        </p:spPr>
      </p:pic>
      <p:pic>
        <p:nvPicPr>
          <p:cNvPr id="30" name="Immagine 29">
            <a:extLst>
              <a:ext uri="{FF2B5EF4-FFF2-40B4-BE49-F238E27FC236}">
                <a16:creationId xmlns:a16="http://schemas.microsoft.com/office/drawing/2014/main" id="{D8812924-DDB8-BC5D-8B38-E6C19E6F9616}"/>
              </a:ext>
            </a:extLst>
          </p:cNvPr>
          <p:cNvPicPr>
            <a:picLocks noChangeAspect="1"/>
          </p:cNvPicPr>
          <p:nvPr/>
        </p:nvPicPr>
        <p:blipFill rotWithShape="1">
          <a:blip r:embed="rId10">
            <a:extLst>
              <a:ext uri="{BEBA8EAE-BF5A-486C-A8C5-ECC9F3942E4B}">
                <a14:imgProps xmlns:a14="http://schemas.microsoft.com/office/drawing/2010/main">
                  <a14:imgLayer r:embed="rId11">
                    <a14:imgEffect>
                      <a14:colorTemperature colorTemp="7200"/>
                    </a14:imgEffect>
                  </a14:imgLayer>
                </a14:imgProps>
              </a:ext>
            </a:extLst>
          </a:blip>
          <a:srcRect l="18022" t="12815" r="27554" b="8016"/>
          <a:stretch/>
        </p:blipFill>
        <p:spPr>
          <a:xfrm>
            <a:off x="1671806" y="3429000"/>
            <a:ext cx="1743764" cy="1700562"/>
          </a:xfrm>
          <a:prstGeom prst="rect">
            <a:avLst/>
          </a:prstGeom>
        </p:spPr>
      </p:pic>
      <p:sp>
        <p:nvSpPr>
          <p:cNvPr id="2" name="Titolo 1">
            <a:extLst>
              <a:ext uri="{FF2B5EF4-FFF2-40B4-BE49-F238E27FC236}">
                <a16:creationId xmlns:a16="http://schemas.microsoft.com/office/drawing/2014/main" id="{82EC1CD4-4E3C-256B-870E-49F886C6382D}"/>
              </a:ext>
            </a:extLst>
          </p:cNvPr>
          <p:cNvSpPr>
            <a:spLocks noGrp="1"/>
          </p:cNvSpPr>
          <p:nvPr>
            <p:ph type="ctrTitle"/>
          </p:nvPr>
        </p:nvSpPr>
        <p:spPr>
          <a:xfrm>
            <a:off x="5372101" y="1371600"/>
            <a:ext cx="6587836" cy="3169227"/>
          </a:xfrm>
        </p:spPr>
        <p:txBody>
          <a:bodyPr>
            <a:normAutofit fontScale="90000"/>
          </a:bodyPr>
          <a:lstStyle/>
          <a:p>
            <a:pPr algn="r"/>
            <a:r>
              <a:rPr lang="de-DE" sz="5500" i="1" dirty="0"/>
              <a:t>GPS: </a:t>
            </a:r>
            <a:r>
              <a:rPr lang="de-DE" sz="5500" i="1" dirty="0" err="1"/>
              <a:t>vademecum</a:t>
            </a:r>
            <a:br>
              <a:rPr lang="de-DE" sz="5500" i="1" dirty="0"/>
            </a:br>
            <a:r>
              <a:rPr lang="de-DE" dirty="0"/>
              <a:t> </a:t>
            </a:r>
            <a:r>
              <a:rPr lang="de-DE" dirty="0" err="1"/>
              <a:t>scelta</a:t>
            </a:r>
            <a:r>
              <a:rPr lang="de-DE" dirty="0"/>
              <a:t> 150 PREFERENZE </a:t>
            </a:r>
            <a:r>
              <a:rPr lang="de-DE" i="1" dirty="0"/>
              <a:t>2024</a:t>
            </a:r>
            <a:endParaRPr lang="it-IT" i="1" dirty="0"/>
          </a:p>
        </p:txBody>
      </p:sp>
    </p:spTree>
    <p:extLst>
      <p:ext uri="{BB962C8B-B14F-4D97-AF65-F5344CB8AC3E}">
        <p14:creationId xmlns:p14="http://schemas.microsoft.com/office/powerpoint/2010/main" val="1642425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215A4DE5-B6E3-8FA3-0DD5-28AD4D74C87E}"/>
              </a:ext>
            </a:extLst>
          </p:cNvPr>
          <p:cNvSpPr>
            <a:spLocks noGrp="1"/>
          </p:cNvSpPr>
          <p:nvPr>
            <p:ph type="title"/>
          </p:nvPr>
        </p:nvSpPr>
        <p:spPr/>
        <p:txBody>
          <a:bodyPr/>
          <a:lstStyle/>
          <a:p>
            <a:r>
              <a:rPr lang="de-DE" dirty="0"/>
              <a:t>150 PREFERENZE 2024</a:t>
            </a:r>
            <a:endParaRPr lang="it-IT" dirty="0"/>
          </a:p>
        </p:txBody>
      </p:sp>
      <p:sp>
        <p:nvSpPr>
          <p:cNvPr id="8" name="Segnaposto numero diapositiva 7">
            <a:extLst>
              <a:ext uri="{FF2B5EF4-FFF2-40B4-BE49-F238E27FC236}">
                <a16:creationId xmlns:a16="http://schemas.microsoft.com/office/drawing/2014/main" id="{F7FC5DD5-452F-DF10-4413-0803A39586E8}"/>
              </a:ext>
            </a:extLst>
          </p:cNvPr>
          <p:cNvSpPr>
            <a:spLocks noGrp="1"/>
          </p:cNvSpPr>
          <p:nvPr>
            <p:ph type="sldNum" sz="quarter" idx="4"/>
          </p:nvPr>
        </p:nvSpPr>
        <p:spPr/>
        <p:txBody>
          <a:bodyPr/>
          <a:lstStyle/>
          <a:p>
            <a:pPr rtl="0"/>
            <a:fld id="{B5CEABB6-07DC-46E8-9B57-56EC44A396E5}" type="slidenum">
              <a:rPr lang="it-IT" sz="1400" noProof="0" smtClean="0"/>
              <a:pPr rtl="0"/>
              <a:t>10</a:t>
            </a:fld>
            <a:endParaRPr lang="it-IT" sz="1400" noProof="0" dirty="0"/>
          </a:p>
        </p:txBody>
      </p:sp>
      <p:sp>
        <p:nvSpPr>
          <p:cNvPr id="10" name="CasellaDiTesto 9">
            <a:extLst>
              <a:ext uri="{FF2B5EF4-FFF2-40B4-BE49-F238E27FC236}">
                <a16:creationId xmlns:a16="http://schemas.microsoft.com/office/drawing/2014/main" id="{3ECF219F-0E99-1D77-CF24-4AE2E346F6E0}"/>
              </a:ext>
            </a:extLst>
          </p:cNvPr>
          <p:cNvSpPr txBox="1"/>
          <p:nvPr/>
        </p:nvSpPr>
        <p:spPr>
          <a:xfrm>
            <a:off x="2630311" y="1275127"/>
            <a:ext cx="9045017" cy="3785652"/>
          </a:xfrm>
          <a:prstGeom prst="rect">
            <a:avLst/>
          </a:prstGeom>
          <a:noFill/>
        </p:spPr>
        <p:txBody>
          <a:bodyPr wrap="square" rtlCol="0">
            <a:spAutoFit/>
          </a:bodyPr>
          <a:lstStyle/>
          <a:p>
            <a:pPr algn="just"/>
            <a:r>
              <a:rPr lang="it-IT" sz="2000" b="1" dirty="0">
                <a:solidFill>
                  <a:schemeClr val="bg1"/>
                </a:solidFill>
                <a:latin typeface="Calibri" panose="020F0502020204030204" pitchFamily="34" charset="0"/>
                <a:cs typeface="Calibri" panose="020F0502020204030204" pitchFamily="34" charset="0"/>
              </a:rPr>
              <a:t>Cronoprogramma della domande per chi ha il titolo di sostegno: </a:t>
            </a:r>
          </a:p>
          <a:p>
            <a:pPr algn="just"/>
            <a:endParaRPr lang="it-IT" sz="2000" b="1" dirty="0">
              <a:solidFill>
                <a:schemeClr val="bg1"/>
              </a:solidFill>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pPr>
            <a:r>
              <a:rPr lang="it-IT" sz="2000" dirty="0">
                <a:solidFill>
                  <a:schemeClr val="bg1"/>
                </a:solidFill>
                <a:latin typeface="Calibri" panose="020F0502020204030204" pitchFamily="34" charset="0"/>
                <a:cs typeface="Calibri" panose="020F0502020204030204" pitchFamily="34" charset="0"/>
              </a:rPr>
              <a:t>domanda per le 150 preferenze dal 26 luglio al 7 agosto ore 14;</a:t>
            </a:r>
          </a:p>
          <a:p>
            <a:pPr marL="342900" indent="-342900" algn="just">
              <a:buFont typeface="Arial" panose="020B0604020202020204" pitchFamily="34" charset="0"/>
              <a:buChar char="•"/>
            </a:pPr>
            <a:r>
              <a:rPr lang="it-IT" sz="2000" dirty="0">
                <a:solidFill>
                  <a:schemeClr val="bg1"/>
                </a:solidFill>
                <a:latin typeface="Calibri" panose="020F0502020204030204" pitchFamily="34" charset="0"/>
                <a:cs typeface="Calibri" panose="020F0502020204030204" pitchFamily="34" charset="0"/>
              </a:rPr>
              <a:t>⁠esiti delle assunzioni su sostegno da </a:t>
            </a:r>
            <a:r>
              <a:rPr lang="it-IT" sz="2000" dirty="0" err="1">
                <a:solidFill>
                  <a:schemeClr val="bg1"/>
                </a:solidFill>
                <a:latin typeface="Calibri" panose="020F0502020204030204" pitchFamily="34" charset="0"/>
                <a:cs typeface="Calibri" panose="020F0502020204030204" pitchFamily="34" charset="0"/>
              </a:rPr>
              <a:t>gps</a:t>
            </a:r>
            <a:r>
              <a:rPr lang="it-IT" sz="2000" dirty="0">
                <a:solidFill>
                  <a:schemeClr val="bg1"/>
                </a:solidFill>
                <a:latin typeface="Calibri" panose="020F0502020204030204" pitchFamily="34" charset="0"/>
                <a:cs typeface="Calibri" panose="020F0502020204030204" pitchFamily="34" charset="0"/>
              </a:rPr>
              <a:t> orientativamente dal 10 agosto al 21 agosto;</a:t>
            </a:r>
          </a:p>
          <a:p>
            <a:pPr marL="342900" indent="-342900" algn="just">
              <a:buFont typeface="Arial" panose="020B0604020202020204" pitchFamily="34" charset="0"/>
              <a:buChar char="•"/>
            </a:pPr>
            <a:r>
              <a:rPr lang="it-IT" sz="2000" dirty="0">
                <a:solidFill>
                  <a:schemeClr val="bg1"/>
                </a:solidFill>
                <a:latin typeface="Calibri" panose="020F0502020204030204" pitchFamily="34" charset="0"/>
                <a:cs typeface="Calibri" panose="020F0502020204030204" pitchFamily="34" charset="0"/>
              </a:rPr>
              <a:t>dal 23 agosto circa pubblicazione disponibilità mini call veloce e presentazione domande (date non ancora stabilite ). </a:t>
            </a:r>
          </a:p>
          <a:p>
            <a:pPr algn="just"/>
            <a:endParaRPr lang="it-IT" sz="2000" dirty="0">
              <a:solidFill>
                <a:schemeClr val="bg1"/>
              </a:solidFill>
              <a:latin typeface="Calibri" panose="020F0502020204030204" pitchFamily="34" charset="0"/>
              <a:cs typeface="Calibri" panose="020F0502020204030204" pitchFamily="34" charset="0"/>
            </a:endParaRPr>
          </a:p>
          <a:p>
            <a:pPr algn="just"/>
            <a:r>
              <a:rPr lang="it-IT" sz="2000" dirty="0">
                <a:solidFill>
                  <a:schemeClr val="bg1"/>
                </a:solidFill>
                <a:latin typeface="Calibri" panose="020F0502020204030204" pitchFamily="34" charset="0"/>
                <a:cs typeface="Calibri" panose="020F0502020204030204" pitchFamily="34" charset="0"/>
              </a:rPr>
              <a:t>Chi deciderà di candidarsi, nel caso fosse destinatario di nomina, non potrà rinunciare o, se rinuncerà, avrà una sanzione e non potrà lavorare con le supplenze per un anno scolastico ( neanche su supplenze brevi ). </a:t>
            </a:r>
          </a:p>
          <a:p>
            <a:pPr algn="just"/>
            <a:endParaRPr lang="it-IT" sz="2000" dirty="0">
              <a:solidFill>
                <a:schemeClr val="bg1"/>
              </a:solidFill>
              <a:latin typeface="Calibri" panose="020F0502020204030204" pitchFamily="34" charset="0"/>
              <a:cs typeface="Calibri" panose="020F0502020204030204" pitchFamily="34" charset="0"/>
            </a:endParaRPr>
          </a:p>
        </p:txBody>
      </p:sp>
      <p:pic>
        <p:nvPicPr>
          <p:cNvPr id="2" name="Immagine 1">
            <a:extLst>
              <a:ext uri="{FF2B5EF4-FFF2-40B4-BE49-F238E27FC236}">
                <a16:creationId xmlns:a16="http://schemas.microsoft.com/office/drawing/2014/main" id="{E7C093EF-9FF2-ECD2-23C1-6C07BEF2A718}"/>
              </a:ext>
            </a:extLst>
          </p:cNvPr>
          <p:cNvPicPr>
            <a:picLocks noChangeAspect="1"/>
          </p:cNvPicPr>
          <p:nvPr/>
        </p:nvPicPr>
        <p:blipFill rotWithShape="1">
          <a:blip r:embed="rId2"/>
          <a:srcRect l="10434" t="8955" b="8955"/>
          <a:stretch/>
        </p:blipFill>
        <p:spPr>
          <a:xfrm>
            <a:off x="10464136" y="235439"/>
            <a:ext cx="1325564" cy="798410"/>
          </a:xfrm>
          <a:prstGeom prst="rect">
            <a:avLst/>
          </a:prstGeom>
          <a:solidFill>
            <a:schemeClr val="bg1"/>
          </a:solidFill>
        </p:spPr>
      </p:pic>
    </p:spTree>
    <p:extLst>
      <p:ext uri="{BB962C8B-B14F-4D97-AF65-F5344CB8AC3E}">
        <p14:creationId xmlns:p14="http://schemas.microsoft.com/office/powerpoint/2010/main" val="1354016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215A4DE5-B6E3-8FA3-0DD5-28AD4D74C87E}"/>
              </a:ext>
            </a:extLst>
          </p:cNvPr>
          <p:cNvSpPr>
            <a:spLocks noGrp="1"/>
          </p:cNvSpPr>
          <p:nvPr>
            <p:ph type="title"/>
          </p:nvPr>
        </p:nvSpPr>
        <p:spPr/>
        <p:txBody>
          <a:bodyPr/>
          <a:lstStyle/>
          <a:p>
            <a:r>
              <a:rPr lang="de-DE" dirty="0"/>
              <a:t>150 PREFERENZE 2024</a:t>
            </a:r>
            <a:endParaRPr lang="it-IT" dirty="0"/>
          </a:p>
        </p:txBody>
      </p:sp>
      <p:sp>
        <p:nvSpPr>
          <p:cNvPr id="8" name="Segnaposto numero diapositiva 7">
            <a:extLst>
              <a:ext uri="{FF2B5EF4-FFF2-40B4-BE49-F238E27FC236}">
                <a16:creationId xmlns:a16="http://schemas.microsoft.com/office/drawing/2014/main" id="{F7FC5DD5-452F-DF10-4413-0803A39586E8}"/>
              </a:ext>
            </a:extLst>
          </p:cNvPr>
          <p:cNvSpPr>
            <a:spLocks noGrp="1"/>
          </p:cNvSpPr>
          <p:nvPr>
            <p:ph type="sldNum" sz="quarter" idx="4"/>
          </p:nvPr>
        </p:nvSpPr>
        <p:spPr/>
        <p:txBody>
          <a:bodyPr/>
          <a:lstStyle/>
          <a:p>
            <a:pPr rtl="0"/>
            <a:fld id="{B5CEABB6-07DC-46E8-9B57-56EC44A396E5}" type="slidenum">
              <a:rPr lang="it-IT" sz="1400" noProof="0" smtClean="0"/>
              <a:pPr rtl="0"/>
              <a:t>11</a:t>
            </a:fld>
            <a:endParaRPr lang="it-IT" sz="1400" noProof="0" dirty="0"/>
          </a:p>
        </p:txBody>
      </p:sp>
      <p:sp>
        <p:nvSpPr>
          <p:cNvPr id="10" name="CasellaDiTesto 9">
            <a:extLst>
              <a:ext uri="{FF2B5EF4-FFF2-40B4-BE49-F238E27FC236}">
                <a16:creationId xmlns:a16="http://schemas.microsoft.com/office/drawing/2014/main" id="{3ECF219F-0E99-1D77-CF24-4AE2E346F6E0}"/>
              </a:ext>
            </a:extLst>
          </p:cNvPr>
          <p:cNvSpPr txBox="1"/>
          <p:nvPr/>
        </p:nvSpPr>
        <p:spPr>
          <a:xfrm>
            <a:off x="2630311" y="785268"/>
            <a:ext cx="9045017" cy="5693866"/>
          </a:xfrm>
          <a:prstGeom prst="rect">
            <a:avLst/>
          </a:prstGeom>
          <a:noFill/>
        </p:spPr>
        <p:txBody>
          <a:bodyPr wrap="square" rtlCol="0">
            <a:spAutoFit/>
          </a:bodyPr>
          <a:lstStyle/>
          <a:p>
            <a:pPr algn="just"/>
            <a:r>
              <a:rPr lang="it-IT" sz="2400" b="1" dirty="0">
                <a:solidFill>
                  <a:schemeClr val="bg1"/>
                </a:solidFill>
                <a:latin typeface="Calibri" panose="020F0502020204030204" pitchFamily="34" charset="0"/>
                <a:cs typeface="Calibri" panose="020F0502020204030204" pitchFamily="34" charset="0"/>
              </a:rPr>
              <a:t>Supplenze annuali  </a:t>
            </a:r>
          </a:p>
          <a:p>
            <a:pPr algn="just"/>
            <a:endParaRPr lang="it-IT" sz="2000" b="1" dirty="0">
              <a:solidFill>
                <a:schemeClr val="bg1"/>
              </a:solidFill>
              <a:latin typeface="Calibri" panose="020F0502020204030204" pitchFamily="34" charset="0"/>
              <a:cs typeface="Calibri" panose="020F0502020204030204" pitchFamily="34" charset="0"/>
            </a:endParaRPr>
          </a:p>
          <a:p>
            <a:pPr algn="just"/>
            <a:r>
              <a:rPr lang="it-IT" sz="2000" b="1" dirty="0">
                <a:solidFill>
                  <a:schemeClr val="bg1"/>
                </a:solidFill>
                <a:latin typeface="Calibri" panose="020F0502020204030204" pitchFamily="34" charset="0"/>
                <a:cs typeface="Calibri" panose="020F0502020204030204" pitchFamily="34" charset="0"/>
              </a:rPr>
              <a:t>Per candidarsi per le supplenze annuali o fino al termine delle attività didattiche le  cose da sapere sono: </a:t>
            </a:r>
          </a:p>
          <a:p>
            <a:pPr algn="just"/>
            <a:endParaRPr lang="it-IT" sz="2000" b="1" dirty="0">
              <a:solidFill>
                <a:schemeClr val="bg1"/>
              </a:solidFill>
              <a:latin typeface="Calibri" panose="020F0502020204030204" pitchFamily="34" charset="0"/>
              <a:cs typeface="Calibri" panose="020F0502020204030204" pitchFamily="34" charset="0"/>
            </a:endParaRPr>
          </a:p>
          <a:p>
            <a:pPr marL="361950" indent="-361950" algn="just">
              <a:tabLst>
                <a:tab pos="361950" algn="l"/>
              </a:tabLst>
            </a:pPr>
            <a:r>
              <a:rPr lang="it-IT" sz="2000" dirty="0">
                <a:solidFill>
                  <a:schemeClr val="bg1"/>
                </a:solidFill>
                <a:latin typeface="Calibri" panose="020F0502020204030204" pitchFamily="34" charset="0"/>
                <a:cs typeface="Calibri" panose="020F0502020204030204" pitchFamily="34" charset="0"/>
              </a:rPr>
              <a:t>1) 	mi posso candidare per fare le supplenze solo per classi di concorso diverse da quella su cui sono di ruolo";</a:t>
            </a:r>
          </a:p>
          <a:p>
            <a:pPr marL="361950" indent="-361950" algn="just">
              <a:tabLst>
                <a:tab pos="361950" algn="l"/>
              </a:tabLst>
            </a:pPr>
            <a:endParaRPr lang="it-IT" sz="2000" dirty="0">
              <a:solidFill>
                <a:schemeClr val="bg1"/>
              </a:solidFill>
              <a:latin typeface="Calibri" panose="020F0502020204030204" pitchFamily="34" charset="0"/>
              <a:cs typeface="Calibri" panose="020F0502020204030204" pitchFamily="34" charset="0"/>
            </a:endParaRPr>
          </a:p>
          <a:p>
            <a:pPr marL="361950" indent="-361950" algn="just">
              <a:tabLst>
                <a:tab pos="361950" algn="l"/>
              </a:tabLst>
            </a:pPr>
            <a:r>
              <a:rPr lang="it-IT" sz="2000" dirty="0">
                <a:solidFill>
                  <a:schemeClr val="bg1"/>
                </a:solidFill>
                <a:latin typeface="Calibri" panose="020F0502020204030204" pitchFamily="34" charset="0"/>
                <a:cs typeface="Calibri" panose="020F0502020204030204" pitchFamily="34" charset="0"/>
              </a:rPr>
              <a:t>2) 	mi posso candidare solo per posti full time non per part time ( spezzoni );</a:t>
            </a:r>
          </a:p>
          <a:p>
            <a:pPr marL="361950" indent="-361950" algn="just">
              <a:tabLst>
                <a:tab pos="361950" algn="l"/>
              </a:tabLst>
            </a:pPr>
            <a:endParaRPr lang="it-IT" sz="2000" dirty="0">
              <a:solidFill>
                <a:schemeClr val="bg1"/>
              </a:solidFill>
              <a:latin typeface="Calibri" panose="020F0502020204030204" pitchFamily="34" charset="0"/>
              <a:cs typeface="Calibri" panose="020F0502020204030204" pitchFamily="34" charset="0"/>
            </a:endParaRPr>
          </a:p>
          <a:p>
            <a:pPr marL="361950" indent="-361950" algn="just">
              <a:tabLst>
                <a:tab pos="361950" algn="l"/>
              </a:tabLst>
            </a:pPr>
            <a:r>
              <a:rPr lang="it-IT" sz="2000" dirty="0">
                <a:solidFill>
                  <a:schemeClr val="bg1"/>
                </a:solidFill>
                <a:latin typeface="Calibri" panose="020F0502020204030204" pitchFamily="34" charset="0"/>
                <a:cs typeface="Calibri" panose="020F0502020204030204" pitchFamily="34" charset="0"/>
              </a:rPr>
              <a:t>3) 	posso accettare supplenza al 30 giugno o 31 agosto su classe concorso diversa rispetto a quella su cui sono di ruolo. </a:t>
            </a:r>
          </a:p>
          <a:p>
            <a:pPr marL="361950" indent="-361950" algn="just">
              <a:tabLst>
                <a:tab pos="361950" algn="l"/>
              </a:tabLst>
            </a:pPr>
            <a:r>
              <a:rPr lang="it-IT" sz="2000" dirty="0">
                <a:solidFill>
                  <a:schemeClr val="bg1"/>
                </a:solidFill>
                <a:latin typeface="Calibri" panose="020F0502020204030204" pitchFamily="34" charset="0"/>
                <a:cs typeface="Calibri" panose="020F0502020204030204" pitchFamily="34" charset="0"/>
              </a:rPr>
              <a:t>	L’aspettativa comporta la perdita del punteggio della continuità di servizio;</a:t>
            </a:r>
          </a:p>
          <a:p>
            <a:pPr marL="361950" indent="-361950" algn="just">
              <a:tabLst>
                <a:tab pos="361950" algn="l"/>
              </a:tabLst>
            </a:pPr>
            <a:endParaRPr lang="it-IT" sz="2000" dirty="0">
              <a:solidFill>
                <a:schemeClr val="bg1"/>
              </a:solidFill>
              <a:latin typeface="Calibri" panose="020F0502020204030204" pitchFamily="34" charset="0"/>
              <a:cs typeface="Calibri" panose="020F0502020204030204" pitchFamily="34" charset="0"/>
            </a:endParaRPr>
          </a:p>
          <a:p>
            <a:pPr marL="361950" indent="-361950" algn="just">
              <a:tabLst>
                <a:tab pos="361950" algn="l"/>
              </a:tabLst>
            </a:pPr>
            <a:r>
              <a:rPr lang="it-IT" sz="2000" dirty="0">
                <a:solidFill>
                  <a:schemeClr val="bg1"/>
                </a:solidFill>
                <a:latin typeface="Calibri" panose="020F0502020204030204" pitchFamily="34" charset="0"/>
                <a:cs typeface="Calibri" panose="020F0502020204030204" pitchFamily="34" charset="0"/>
              </a:rPr>
              <a:t>4) 	la fascia stipendiale di retribuzione cambia;</a:t>
            </a:r>
          </a:p>
          <a:p>
            <a:pPr marL="361950" indent="-361950" algn="just">
              <a:tabLst>
                <a:tab pos="361950" algn="l"/>
              </a:tabLst>
            </a:pPr>
            <a:r>
              <a:rPr lang="it-IT" sz="2000" dirty="0">
                <a:solidFill>
                  <a:schemeClr val="bg1"/>
                </a:solidFill>
                <a:latin typeface="Calibri" panose="020F0502020204030204" pitchFamily="34" charset="0"/>
                <a:cs typeface="Calibri" panose="020F0502020204030204" pitchFamily="34" charset="0"/>
              </a:rPr>
              <a:t> </a:t>
            </a:r>
          </a:p>
          <a:p>
            <a:pPr marL="361950" indent="-361950" algn="just">
              <a:tabLst>
                <a:tab pos="361950" algn="l"/>
              </a:tabLst>
            </a:pPr>
            <a:r>
              <a:rPr lang="it-IT" sz="2000" dirty="0">
                <a:solidFill>
                  <a:schemeClr val="bg1"/>
                </a:solidFill>
                <a:latin typeface="Calibri" panose="020F0502020204030204" pitchFamily="34" charset="0"/>
                <a:cs typeface="Calibri" panose="020F0502020204030204" pitchFamily="34" charset="0"/>
              </a:rPr>
              <a:t>5) 	se sono titolare su posto comune infanzia o primaria posso candidarmi per i posti di sostegno del medesimo ordine di scuola e viceversa. </a:t>
            </a:r>
          </a:p>
        </p:txBody>
      </p:sp>
      <p:pic>
        <p:nvPicPr>
          <p:cNvPr id="2" name="Immagine 1">
            <a:extLst>
              <a:ext uri="{FF2B5EF4-FFF2-40B4-BE49-F238E27FC236}">
                <a16:creationId xmlns:a16="http://schemas.microsoft.com/office/drawing/2014/main" id="{E7C093EF-9FF2-ECD2-23C1-6C07BEF2A718}"/>
              </a:ext>
            </a:extLst>
          </p:cNvPr>
          <p:cNvPicPr>
            <a:picLocks noChangeAspect="1"/>
          </p:cNvPicPr>
          <p:nvPr/>
        </p:nvPicPr>
        <p:blipFill rotWithShape="1">
          <a:blip r:embed="rId2"/>
          <a:srcRect l="10434" t="8955" b="8955"/>
          <a:stretch/>
        </p:blipFill>
        <p:spPr>
          <a:xfrm>
            <a:off x="10464136" y="235439"/>
            <a:ext cx="1325564" cy="798410"/>
          </a:xfrm>
          <a:prstGeom prst="rect">
            <a:avLst/>
          </a:prstGeom>
          <a:solidFill>
            <a:schemeClr val="bg1"/>
          </a:solidFill>
        </p:spPr>
      </p:pic>
    </p:spTree>
    <p:extLst>
      <p:ext uri="{BB962C8B-B14F-4D97-AF65-F5344CB8AC3E}">
        <p14:creationId xmlns:p14="http://schemas.microsoft.com/office/powerpoint/2010/main" val="1425529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490E3A63-DBD7-1DE5-BCFE-1A7ED3285CAA}"/>
              </a:ext>
            </a:extLst>
          </p:cNvPr>
          <p:cNvSpPr>
            <a:spLocks noGrp="1"/>
          </p:cNvSpPr>
          <p:nvPr>
            <p:ph type="title"/>
          </p:nvPr>
        </p:nvSpPr>
        <p:spPr/>
        <p:txBody>
          <a:bodyPr/>
          <a:lstStyle/>
          <a:p>
            <a:r>
              <a:rPr lang="de-DE" dirty="0"/>
              <a:t> 150 PREFERENZE 2024</a:t>
            </a:r>
            <a:endParaRPr lang="it-IT" dirty="0"/>
          </a:p>
        </p:txBody>
      </p:sp>
      <p:sp>
        <p:nvSpPr>
          <p:cNvPr id="11" name="Segnaposto numero diapositiva 10">
            <a:extLst>
              <a:ext uri="{FF2B5EF4-FFF2-40B4-BE49-F238E27FC236}">
                <a16:creationId xmlns:a16="http://schemas.microsoft.com/office/drawing/2014/main" id="{B71A45B7-9D6A-35D0-7657-C6604176602D}"/>
              </a:ext>
            </a:extLst>
          </p:cNvPr>
          <p:cNvSpPr>
            <a:spLocks noGrp="1"/>
          </p:cNvSpPr>
          <p:nvPr>
            <p:ph type="sldNum" sz="quarter" idx="4"/>
          </p:nvPr>
        </p:nvSpPr>
        <p:spPr/>
        <p:txBody>
          <a:bodyPr/>
          <a:lstStyle/>
          <a:p>
            <a:pPr rtl="0"/>
            <a:fld id="{B5CEABB6-07DC-46E8-9B57-56EC44A396E5}" type="slidenum">
              <a:rPr lang="it-IT" sz="1400" noProof="0" smtClean="0"/>
              <a:pPr rtl="0"/>
              <a:t>2</a:t>
            </a:fld>
            <a:endParaRPr lang="it-IT" sz="1400" noProof="0" dirty="0"/>
          </a:p>
        </p:txBody>
      </p:sp>
      <p:pic>
        <p:nvPicPr>
          <p:cNvPr id="12" name="Immagine 11">
            <a:extLst>
              <a:ext uri="{FF2B5EF4-FFF2-40B4-BE49-F238E27FC236}">
                <a16:creationId xmlns:a16="http://schemas.microsoft.com/office/drawing/2014/main" id="{9C197FE2-0CD4-435E-EBCF-C75A8EA839A2}"/>
              </a:ext>
            </a:extLst>
          </p:cNvPr>
          <p:cNvPicPr>
            <a:picLocks noChangeAspect="1"/>
          </p:cNvPicPr>
          <p:nvPr/>
        </p:nvPicPr>
        <p:blipFill rotWithShape="1">
          <a:blip r:embed="rId2"/>
          <a:srcRect l="10434" t="8955" b="8955"/>
          <a:stretch/>
        </p:blipFill>
        <p:spPr>
          <a:xfrm>
            <a:off x="10464136" y="235439"/>
            <a:ext cx="1325564" cy="798410"/>
          </a:xfrm>
          <a:prstGeom prst="rect">
            <a:avLst/>
          </a:prstGeom>
          <a:solidFill>
            <a:schemeClr val="bg1"/>
          </a:solidFill>
        </p:spPr>
      </p:pic>
      <p:sp>
        <p:nvSpPr>
          <p:cNvPr id="13" name="CasellaDiTesto 12">
            <a:extLst>
              <a:ext uri="{FF2B5EF4-FFF2-40B4-BE49-F238E27FC236}">
                <a16:creationId xmlns:a16="http://schemas.microsoft.com/office/drawing/2014/main" id="{D58BAD3F-CAD8-C2CB-D130-9CF41F10734F}"/>
              </a:ext>
            </a:extLst>
          </p:cNvPr>
          <p:cNvSpPr txBox="1"/>
          <p:nvPr/>
        </p:nvSpPr>
        <p:spPr>
          <a:xfrm>
            <a:off x="2630310" y="1038578"/>
            <a:ext cx="9045017" cy="5632311"/>
          </a:xfrm>
          <a:prstGeom prst="rect">
            <a:avLst/>
          </a:prstGeom>
          <a:noFill/>
        </p:spPr>
        <p:txBody>
          <a:bodyPr wrap="square" rtlCol="0">
            <a:spAutoFit/>
          </a:bodyPr>
          <a:lstStyle/>
          <a:p>
            <a:pPr algn="just"/>
            <a:r>
              <a:rPr lang="it-IT" sz="2000" dirty="0">
                <a:solidFill>
                  <a:schemeClr val="bg1"/>
                </a:solidFill>
                <a:latin typeface="Calibri" panose="020F0502020204030204" pitchFamily="34" charset="0"/>
                <a:cs typeface="Calibri" panose="020F0502020204030204" pitchFamily="34" charset="0"/>
              </a:rPr>
              <a:t>La presentazione  della  domanda delle </a:t>
            </a:r>
            <a:r>
              <a:rPr lang="it-IT" sz="2000" b="1" dirty="0">
                <a:solidFill>
                  <a:schemeClr val="bg1"/>
                </a:solidFill>
                <a:latin typeface="Calibri" panose="020F0502020204030204" pitchFamily="34" charset="0"/>
                <a:cs typeface="Calibri" panose="020F0502020204030204" pitchFamily="34" charset="0"/>
              </a:rPr>
              <a:t>150 preferenze </a:t>
            </a:r>
            <a:r>
              <a:rPr lang="it-IT" sz="2000" dirty="0">
                <a:solidFill>
                  <a:schemeClr val="bg1"/>
                </a:solidFill>
                <a:latin typeface="Calibri" panose="020F0502020204030204" pitchFamily="34" charset="0"/>
                <a:cs typeface="Calibri" panose="020F0502020204030204" pitchFamily="34" charset="0"/>
              </a:rPr>
              <a:t>è su istanze online, sotto la funzione "</a:t>
            </a:r>
            <a:r>
              <a:rPr lang="it-IT" sz="2000" i="1" dirty="0">
                <a:solidFill>
                  <a:schemeClr val="bg1"/>
                </a:solidFill>
                <a:latin typeface="Calibri" panose="020F0502020204030204" pitchFamily="34" charset="0"/>
                <a:cs typeface="Calibri" panose="020F0502020204030204" pitchFamily="34" charset="0"/>
              </a:rPr>
              <a:t>informatizzazione nomine supplenze</a:t>
            </a:r>
            <a:r>
              <a:rPr lang="it-IT" sz="2000" dirty="0">
                <a:solidFill>
                  <a:schemeClr val="bg1"/>
                </a:solidFill>
                <a:latin typeface="Calibri" panose="020F0502020204030204" pitchFamily="34" charset="0"/>
                <a:cs typeface="Calibri" panose="020F0502020204030204" pitchFamily="34" charset="0"/>
              </a:rPr>
              <a:t>". </a:t>
            </a:r>
          </a:p>
          <a:p>
            <a:pPr algn="just"/>
            <a:endParaRPr lang="it-IT" sz="2000" dirty="0">
              <a:solidFill>
                <a:schemeClr val="bg1"/>
              </a:solidFill>
              <a:latin typeface="Calibri" panose="020F0502020204030204" pitchFamily="34" charset="0"/>
              <a:cs typeface="Calibri" panose="020F0502020204030204" pitchFamily="34" charset="0"/>
            </a:endParaRPr>
          </a:p>
          <a:p>
            <a:pPr algn="just"/>
            <a:r>
              <a:rPr lang="it-IT" sz="2000" dirty="0">
                <a:solidFill>
                  <a:schemeClr val="bg1"/>
                </a:solidFill>
                <a:latin typeface="Calibri" panose="020F0502020204030204" pitchFamily="34" charset="0"/>
                <a:cs typeface="Calibri" panose="020F0502020204030204" pitchFamily="34" charset="0"/>
              </a:rPr>
              <a:t>Data di inizio 26 luglio   e  di scadenza 7 agosto, ore 14</a:t>
            </a:r>
          </a:p>
          <a:p>
            <a:pPr algn="just"/>
            <a:endParaRPr lang="it-IT" sz="2000" dirty="0">
              <a:solidFill>
                <a:schemeClr val="bg1"/>
              </a:solidFill>
              <a:latin typeface="Calibri" panose="020F0502020204030204" pitchFamily="34" charset="0"/>
              <a:cs typeface="Calibri" panose="020F0502020204030204" pitchFamily="34" charset="0"/>
            </a:endParaRPr>
          </a:p>
          <a:p>
            <a:pPr algn="just"/>
            <a:r>
              <a:rPr lang="it-IT" sz="2000" b="1" dirty="0">
                <a:solidFill>
                  <a:schemeClr val="bg1"/>
                </a:solidFill>
                <a:latin typeface="Calibri" panose="020F0502020204030204" pitchFamily="34" charset="0"/>
                <a:cs typeface="Calibri" panose="020F0502020204030204" pitchFamily="34" charset="0"/>
              </a:rPr>
              <a:t>Chi deve compilare le 150 preferenze? </a:t>
            </a:r>
          </a:p>
          <a:p>
            <a:pPr algn="just"/>
            <a:r>
              <a:rPr lang="it-IT" sz="2000" dirty="0">
                <a:solidFill>
                  <a:schemeClr val="bg1"/>
                </a:solidFill>
                <a:latin typeface="Calibri" panose="020F0502020204030204" pitchFamily="34" charset="0"/>
                <a:cs typeface="Calibri" panose="020F0502020204030204" pitchFamily="34" charset="0"/>
              </a:rPr>
              <a:t>Tutti coloro che sono inseriti nelle GAE e nelle GPS </a:t>
            </a:r>
          </a:p>
          <a:p>
            <a:pPr algn="just"/>
            <a:endParaRPr lang="it-IT" sz="2000" dirty="0">
              <a:solidFill>
                <a:schemeClr val="bg1"/>
              </a:solidFill>
              <a:latin typeface="Calibri" panose="020F0502020204030204" pitchFamily="34" charset="0"/>
              <a:cs typeface="Calibri" panose="020F0502020204030204" pitchFamily="34" charset="0"/>
            </a:endParaRPr>
          </a:p>
          <a:p>
            <a:pPr algn="just"/>
            <a:r>
              <a:rPr lang="it-IT" sz="2000" b="1" dirty="0">
                <a:solidFill>
                  <a:schemeClr val="bg1"/>
                </a:solidFill>
                <a:latin typeface="Calibri" panose="020F0502020204030204" pitchFamily="34" charset="0"/>
                <a:cs typeface="Calibri" panose="020F0502020204030204" pitchFamily="34" charset="0"/>
              </a:rPr>
              <a:t>A cosa servono le 150 preferenze ? </a:t>
            </a:r>
          </a:p>
          <a:p>
            <a:pPr algn="just"/>
            <a:r>
              <a:rPr lang="it-IT" sz="2000" dirty="0">
                <a:solidFill>
                  <a:srgbClr val="FFFFFF"/>
                </a:solidFill>
                <a:effectLst/>
                <a:latin typeface="Calibri" panose="020F0502020204030204" pitchFamily="34" charset="0"/>
                <a:ea typeface="Calibri" panose="020F0502020204030204" pitchFamily="34" charset="0"/>
              </a:rPr>
              <a:t>Servono a candidarsi per avere un incarico al 31 agosto o al 30 giugno.</a:t>
            </a:r>
          </a:p>
          <a:p>
            <a:pPr algn="just"/>
            <a:endParaRPr lang="it-IT" sz="2000" dirty="0">
              <a:solidFill>
                <a:srgbClr val="FFFFFF"/>
              </a:solidFill>
              <a:latin typeface="Calibri" panose="020F0502020204030204" pitchFamily="34" charset="0"/>
              <a:ea typeface="Calibri" panose="020F0502020204030204" pitchFamily="34" charset="0"/>
              <a:cs typeface="Calibri" panose="020F0502020204030204" pitchFamily="34" charset="0"/>
            </a:endParaRPr>
          </a:p>
          <a:p>
            <a:pPr algn="just"/>
            <a:r>
              <a:rPr lang="it-IT" sz="2000" b="1" dirty="0">
                <a:solidFill>
                  <a:schemeClr val="bg1"/>
                </a:solidFill>
                <a:latin typeface="Calibri" panose="020F0502020204030204" pitchFamily="34" charset="0"/>
                <a:cs typeface="Calibri" panose="020F0502020204030204" pitchFamily="34" charset="0"/>
              </a:rPr>
              <a:t>Chi è inserito sia nelle GAE che nelle GPS potrà essere chiamato per una supplenza:</a:t>
            </a:r>
          </a:p>
          <a:p>
            <a:pPr marL="449263" indent="-449263" algn="just">
              <a:tabLst>
                <a:tab pos="449263" algn="l"/>
              </a:tabLst>
            </a:pPr>
            <a:r>
              <a:rPr lang="it-IT" sz="2000" dirty="0">
                <a:solidFill>
                  <a:schemeClr val="bg1"/>
                </a:solidFill>
                <a:latin typeface="Calibri" panose="020F0502020204030204" pitchFamily="34" charset="0"/>
                <a:cs typeface="Calibri" panose="020F0502020204030204" pitchFamily="34" charset="0"/>
              </a:rPr>
              <a:t>	o  dall’ambito territoriale, attraverso le 150 preferenze;</a:t>
            </a:r>
          </a:p>
          <a:p>
            <a:pPr marL="449263" indent="-449263" algn="just">
              <a:tabLst>
                <a:tab pos="449263" algn="l"/>
              </a:tabLst>
            </a:pPr>
            <a:r>
              <a:rPr lang="it-IT" sz="2000" dirty="0">
                <a:solidFill>
                  <a:schemeClr val="bg1"/>
                </a:solidFill>
                <a:latin typeface="Calibri" panose="020F0502020204030204" pitchFamily="34" charset="0"/>
                <a:cs typeface="Calibri" panose="020F0502020204030204" pitchFamily="34" charset="0"/>
              </a:rPr>
              <a:t>	o  dalle scuole delle graduatorie di istituto: le 20 scuole che abbiamo indicato per ogni </a:t>
            </a:r>
            <a:r>
              <a:rPr lang="it-IT" sz="2000" dirty="0" err="1">
                <a:solidFill>
                  <a:schemeClr val="bg1"/>
                </a:solidFill>
                <a:latin typeface="Calibri" panose="020F0502020204030204" pitchFamily="34" charset="0"/>
                <a:cs typeface="Calibri" panose="020F0502020204030204" pitchFamily="34" charset="0"/>
              </a:rPr>
              <a:t>cdc</a:t>
            </a:r>
            <a:r>
              <a:rPr lang="it-IT" sz="2000" dirty="0">
                <a:solidFill>
                  <a:schemeClr val="bg1"/>
                </a:solidFill>
                <a:latin typeface="Calibri" panose="020F0502020204030204" pitchFamily="34" charset="0"/>
                <a:cs typeface="Calibri" panose="020F0502020204030204" pitchFamily="34" charset="0"/>
              </a:rPr>
              <a:t> nella domanda delle </a:t>
            </a:r>
            <a:r>
              <a:rPr lang="it-IT" sz="2000" dirty="0" err="1">
                <a:solidFill>
                  <a:schemeClr val="bg1"/>
                </a:solidFill>
                <a:latin typeface="Calibri" panose="020F0502020204030204" pitchFamily="34" charset="0"/>
                <a:cs typeface="Calibri" panose="020F0502020204030204" pitchFamily="34" charset="0"/>
              </a:rPr>
              <a:t>gps</a:t>
            </a:r>
            <a:r>
              <a:rPr lang="it-IT" sz="2000" dirty="0">
                <a:solidFill>
                  <a:schemeClr val="bg1"/>
                </a:solidFill>
                <a:latin typeface="Calibri" panose="020F0502020204030204" pitchFamily="34" charset="0"/>
                <a:cs typeface="Calibri" panose="020F0502020204030204" pitchFamily="34" charset="0"/>
              </a:rPr>
              <a:t> o con il modello delle GAE. </a:t>
            </a:r>
          </a:p>
          <a:p>
            <a:pPr marL="449263" indent="-449263" algn="just">
              <a:tabLst>
                <a:tab pos="449263" algn="l"/>
              </a:tabLst>
            </a:pPr>
            <a:endParaRPr lang="it-IT" sz="2000" dirty="0">
              <a:solidFill>
                <a:schemeClr val="bg1"/>
              </a:solidFill>
              <a:latin typeface="Calibri" panose="020F0502020204030204" pitchFamily="34" charset="0"/>
              <a:cs typeface="Calibri" panose="020F0502020204030204" pitchFamily="34" charset="0"/>
            </a:endParaRPr>
          </a:p>
          <a:p>
            <a:pPr algn="just">
              <a:tabLst>
                <a:tab pos="449263" algn="l"/>
              </a:tabLst>
            </a:pPr>
            <a:r>
              <a:rPr lang="it-IT" sz="2000" dirty="0">
                <a:solidFill>
                  <a:schemeClr val="bg1"/>
                </a:solidFill>
                <a:latin typeface="Calibri" panose="020F0502020204030204" pitchFamily="34" charset="0"/>
                <a:cs typeface="Calibri" panose="020F0502020204030204" pitchFamily="34" charset="0"/>
              </a:rPr>
              <a:t>Ricordiamo che le 150 preferenze sono 150 possibilità con cui indicare singole scuole, comuni, distretti o l'intera provincia (novità di quest’anno).</a:t>
            </a:r>
          </a:p>
        </p:txBody>
      </p:sp>
    </p:spTree>
    <p:extLst>
      <p:ext uri="{BB962C8B-B14F-4D97-AF65-F5344CB8AC3E}">
        <p14:creationId xmlns:p14="http://schemas.microsoft.com/office/powerpoint/2010/main" val="3434882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215A4DE5-B6E3-8FA3-0DD5-28AD4D74C87E}"/>
              </a:ext>
            </a:extLst>
          </p:cNvPr>
          <p:cNvSpPr>
            <a:spLocks noGrp="1"/>
          </p:cNvSpPr>
          <p:nvPr>
            <p:ph type="title"/>
          </p:nvPr>
        </p:nvSpPr>
        <p:spPr/>
        <p:txBody>
          <a:bodyPr/>
          <a:lstStyle/>
          <a:p>
            <a:r>
              <a:rPr lang="de-DE" dirty="0"/>
              <a:t>150 PREFERENZE 2024</a:t>
            </a:r>
            <a:endParaRPr lang="it-IT" dirty="0"/>
          </a:p>
        </p:txBody>
      </p:sp>
      <p:sp>
        <p:nvSpPr>
          <p:cNvPr id="8" name="Segnaposto numero diapositiva 7">
            <a:extLst>
              <a:ext uri="{FF2B5EF4-FFF2-40B4-BE49-F238E27FC236}">
                <a16:creationId xmlns:a16="http://schemas.microsoft.com/office/drawing/2014/main" id="{F7FC5DD5-452F-DF10-4413-0803A39586E8}"/>
              </a:ext>
            </a:extLst>
          </p:cNvPr>
          <p:cNvSpPr>
            <a:spLocks noGrp="1"/>
          </p:cNvSpPr>
          <p:nvPr>
            <p:ph type="sldNum" sz="quarter" idx="4"/>
          </p:nvPr>
        </p:nvSpPr>
        <p:spPr/>
        <p:txBody>
          <a:bodyPr/>
          <a:lstStyle/>
          <a:p>
            <a:pPr rtl="0"/>
            <a:fld id="{B5CEABB6-07DC-46E8-9B57-56EC44A396E5}" type="slidenum">
              <a:rPr lang="it-IT" sz="1400" noProof="0" smtClean="0"/>
              <a:pPr rtl="0"/>
              <a:t>3</a:t>
            </a:fld>
            <a:endParaRPr lang="it-IT" sz="1400" noProof="0" dirty="0"/>
          </a:p>
        </p:txBody>
      </p:sp>
      <p:sp>
        <p:nvSpPr>
          <p:cNvPr id="10" name="CasellaDiTesto 9">
            <a:extLst>
              <a:ext uri="{FF2B5EF4-FFF2-40B4-BE49-F238E27FC236}">
                <a16:creationId xmlns:a16="http://schemas.microsoft.com/office/drawing/2014/main" id="{3ECF219F-0E99-1D77-CF24-4AE2E346F6E0}"/>
              </a:ext>
            </a:extLst>
          </p:cNvPr>
          <p:cNvSpPr txBox="1"/>
          <p:nvPr/>
        </p:nvSpPr>
        <p:spPr>
          <a:xfrm>
            <a:off x="2630311" y="1275127"/>
            <a:ext cx="9045017" cy="3447098"/>
          </a:xfrm>
          <a:prstGeom prst="rect">
            <a:avLst/>
          </a:prstGeom>
          <a:noFill/>
        </p:spPr>
        <p:txBody>
          <a:bodyPr wrap="square" rtlCol="0">
            <a:spAutoFit/>
          </a:bodyPr>
          <a:lstStyle/>
          <a:p>
            <a:pPr algn="just"/>
            <a:r>
              <a:rPr lang="it-IT" sz="2000" b="1" dirty="0">
                <a:solidFill>
                  <a:schemeClr val="bg1"/>
                </a:solidFill>
                <a:latin typeface="Calibri" panose="020F0502020204030204" pitchFamily="34" charset="0"/>
                <a:cs typeface="Calibri" panose="020F0502020204030204" pitchFamily="34" charset="0"/>
              </a:rPr>
              <a:t>Cosa sono i distretti ? </a:t>
            </a:r>
          </a:p>
          <a:p>
            <a:pPr algn="just"/>
            <a:r>
              <a:rPr lang="it-IT" sz="2000" dirty="0">
                <a:solidFill>
                  <a:schemeClr val="bg1"/>
                </a:solidFill>
                <a:latin typeface="Calibri" panose="020F0502020204030204" pitchFamily="34" charset="0"/>
                <a:cs typeface="Calibri" panose="020F0502020204030204" pitchFamily="34" charset="0"/>
              </a:rPr>
              <a:t>Ogni Provincia è divisa in un certo numero di distretti scolastici:</a:t>
            </a:r>
          </a:p>
          <a:p>
            <a:pPr algn="just"/>
            <a:r>
              <a:rPr lang="it-IT" sz="2000" dirty="0">
                <a:solidFill>
                  <a:schemeClr val="bg1"/>
                </a:solidFill>
                <a:latin typeface="Calibri" panose="020F0502020204030204" pitchFamily="34" charset="0"/>
                <a:cs typeface="Calibri" panose="020F0502020204030204" pitchFamily="34" charset="0"/>
              </a:rPr>
              <a:t>Province piccole sono composte da pochi distretti, Province grandi da molti distretti. </a:t>
            </a:r>
          </a:p>
          <a:p>
            <a:pPr algn="just"/>
            <a:r>
              <a:rPr lang="it-IT" sz="2000" dirty="0">
                <a:solidFill>
                  <a:schemeClr val="bg1"/>
                </a:solidFill>
                <a:latin typeface="Calibri" panose="020F0502020204030204" pitchFamily="34" charset="0"/>
                <a:cs typeface="Calibri" panose="020F0502020204030204" pitchFamily="34" charset="0"/>
              </a:rPr>
              <a:t>Se nella domanda per ogni classe di concorso indico tutti i distretti ho la certezza di aver coperto tutte le scuole della provincia.</a:t>
            </a:r>
          </a:p>
          <a:p>
            <a:pPr algn="just"/>
            <a:endParaRPr lang="it-IT" sz="2000" dirty="0">
              <a:solidFill>
                <a:schemeClr val="bg1"/>
              </a:solidFill>
              <a:latin typeface="Calibri" panose="020F0502020204030204" pitchFamily="34" charset="0"/>
              <a:cs typeface="Calibri" panose="020F0502020204030204" pitchFamily="34" charset="0"/>
            </a:endParaRPr>
          </a:p>
          <a:p>
            <a:pPr algn="just"/>
            <a:r>
              <a:rPr lang="it-IT" sz="2000" dirty="0">
                <a:solidFill>
                  <a:schemeClr val="bg1"/>
                </a:solidFill>
                <a:latin typeface="Calibri" panose="020F0502020204030204" pitchFamily="34" charset="0"/>
                <a:cs typeface="Calibri" panose="020F0502020204030204" pitchFamily="34" charset="0"/>
              </a:rPr>
              <a:t>Le 150 preferenze sono per tutte le classi di concorso per le quali posso e voglio partecipare. </a:t>
            </a:r>
          </a:p>
          <a:p>
            <a:pPr algn="just"/>
            <a:r>
              <a:rPr lang="it-IT" sz="2000" dirty="0">
                <a:solidFill>
                  <a:schemeClr val="bg1"/>
                </a:solidFill>
                <a:latin typeface="Calibri" panose="020F0502020204030204" pitchFamily="34" charset="0"/>
                <a:cs typeface="Calibri" panose="020F0502020204030204" pitchFamily="34" charset="0"/>
              </a:rPr>
              <a:t>Per "coprire" tutte le scuole di una provincia non posso indicare puntualmente solo le singole scuole, ma dovrò indicare anche distretti scolastici .</a:t>
            </a:r>
          </a:p>
          <a:p>
            <a:endParaRPr lang="it-IT" dirty="0">
              <a:solidFill>
                <a:schemeClr val="bg1"/>
              </a:solidFill>
              <a:latin typeface="Calibri" panose="020F0502020204030204" pitchFamily="34" charset="0"/>
              <a:cs typeface="Calibri" panose="020F0502020204030204" pitchFamily="34" charset="0"/>
            </a:endParaRPr>
          </a:p>
        </p:txBody>
      </p:sp>
      <p:pic>
        <p:nvPicPr>
          <p:cNvPr id="2" name="Immagine 1">
            <a:extLst>
              <a:ext uri="{FF2B5EF4-FFF2-40B4-BE49-F238E27FC236}">
                <a16:creationId xmlns:a16="http://schemas.microsoft.com/office/drawing/2014/main" id="{E7C093EF-9FF2-ECD2-23C1-6C07BEF2A718}"/>
              </a:ext>
            </a:extLst>
          </p:cNvPr>
          <p:cNvPicPr>
            <a:picLocks noChangeAspect="1"/>
          </p:cNvPicPr>
          <p:nvPr/>
        </p:nvPicPr>
        <p:blipFill rotWithShape="1">
          <a:blip r:embed="rId2"/>
          <a:srcRect l="10434" t="8955" b="8955"/>
          <a:stretch/>
        </p:blipFill>
        <p:spPr>
          <a:xfrm>
            <a:off x="10464136" y="235439"/>
            <a:ext cx="1325564" cy="798410"/>
          </a:xfrm>
          <a:prstGeom prst="rect">
            <a:avLst/>
          </a:prstGeom>
          <a:solidFill>
            <a:schemeClr val="bg1"/>
          </a:solidFill>
        </p:spPr>
      </p:pic>
    </p:spTree>
    <p:extLst>
      <p:ext uri="{BB962C8B-B14F-4D97-AF65-F5344CB8AC3E}">
        <p14:creationId xmlns:p14="http://schemas.microsoft.com/office/powerpoint/2010/main" val="3551263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215A4DE5-B6E3-8FA3-0DD5-28AD4D74C87E}"/>
              </a:ext>
            </a:extLst>
          </p:cNvPr>
          <p:cNvSpPr>
            <a:spLocks noGrp="1"/>
          </p:cNvSpPr>
          <p:nvPr>
            <p:ph type="title"/>
          </p:nvPr>
        </p:nvSpPr>
        <p:spPr/>
        <p:txBody>
          <a:bodyPr/>
          <a:lstStyle/>
          <a:p>
            <a:r>
              <a:rPr lang="de-DE" dirty="0"/>
              <a:t>150 PREFERENZE 2024</a:t>
            </a:r>
            <a:endParaRPr lang="it-IT" dirty="0"/>
          </a:p>
        </p:txBody>
      </p:sp>
      <p:sp>
        <p:nvSpPr>
          <p:cNvPr id="8" name="Segnaposto numero diapositiva 7">
            <a:extLst>
              <a:ext uri="{FF2B5EF4-FFF2-40B4-BE49-F238E27FC236}">
                <a16:creationId xmlns:a16="http://schemas.microsoft.com/office/drawing/2014/main" id="{F7FC5DD5-452F-DF10-4413-0803A39586E8}"/>
              </a:ext>
            </a:extLst>
          </p:cNvPr>
          <p:cNvSpPr>
            <a:spLocks noGrp="1"/>
          </p:cNvSpPr>
          <p:nvPr>
            <p:ph type="sldNum" sz="quarter" idx="4"/>
          </p:nvPr>
        </p:nvSpPr>
        <p:spPr/>
        <p:txBody>
          <a:bodyPr/>
          <a:lstStyle/>
          <a:p>
            <a:pPr rtl="0"/>
            <a:fld id="{B5CEABB6-07DC-46E8-9B57-56EC44A396E5}" type="slidenum">
              <a:rPr lang="it-IT" sz="1400" noProof="0" smtClean="0"/>
              <a:pPr rtl="0"/>
              <a:t>4</a:t>
            </a:fld>
            <a:endParaRPr lang="it-IT" sz="1400" noProof="0" dirty="0"/>
          </a:p>
        </p:txBody>
      </p:sp>
      <p:pic>
        <p:nvPicPr>
          <p:cNvPr id="2" name="Immagine 1">
            <a:extLst>
              <a:ext uri="{FF2B5EF4-FFF2-40B4-BE49-F238E27FC236}">
                <a16:creationId xmlns:a16="http://schemas.microsoft.com/office/drawing/2014/main" id="{E7C093EF-9FF2-ECD2-23C1-6C07BEF2A718}"/>
              </a:ext>
            </a:extLst>
          </p:cNvPr>
          <p:cNvPicPr>
            <a:picLocks noChangeAspect="1"/>
          </p:cNvPicPr>
          <p:nvPr/>
        </p:nvPicPr>
        <p:blipFill rotWithShape="1">
          <a:blip r:embed="rId2"/>
          <a:srcRect l="10434" t="8955" b="8955"/>
          <a:stretch/>
        </p:blipFill>
        <p:spPr>
          <a:xfrm>
            <a:off x="10464136" y="235439"/>
            <a:ext cx="1325564" cy="798410"/>
          </a:xfrm>
          <a:prstGeom prst="rect">
            <a:avLst/>
          </a:prstGeom>
          <a:solidFill>
            <a:schemeClr val="bg1"/>
          </a:solidFill>
        </p:spPr>
      </p:pic>
      <p:sp>
        <p:nvSpPr>
          <p:cNvPr id="4" name="CasellaDiTesto 3">
            <a:extLst>
              <a:ext uri="{FF2B5EF4-FFF2-40B4-BE49-F238E27FC236}">
                <a16:creationId xmlns:a16="http://schemas.microsoft.com/office/drawing/2014/main" id="{31F5A4DC-D862-4C3F-FCA1-438A95D2C408}"/>
              </a:ext>
            </a:extLst>
          </p:cNvPr>
          <p:cNvSpPr txBox="1"/>
          <p:nvPr/>
        </p:nvSpPr>
        <p:spPr>
          <a:xfrm>
            <a:off x="2630310" y="1038578"/>
            <a:ext cx="9045017" cy="4093428"/>
          </a:xfrm>
          <a:prstGeom prst="rect">
            <a:avLst/>
          </a:prstGeom>
          <a:noFill/>
        </p:spPr>
        <p:txBody>
          <a:bodyPr wrap="square" rtlCol="0">
            <a:spAutoFit/>
          </a:bodyPr>
          <a:lstStyle/>
          <a:p>
            <a:pPr algn="just"/>
            <a:r>
              <a:rPr lang="it-IT" sz="2000" b="1" dirty="0">
                <a:solidFill>
                  <a:schemeClr val="bg1"/>
                </a:solidFill>
                <a:latin typeface="Calibri" panose="020F0502020204030204" pitchFamily="34" charset="0"/>
                <a:cs typeface="Calibri" panose="020F0502020204030204" pitchFamily="34" charset="0"/>
              </a:rPr>
              <a:t>Si consiglia, comunque, di indicare per ogni classe di concorso la preferenza "intera provincia".   </a:t>
            </a:r>
          </a:p>
          <a:p>
            <a:pPr algn="just"/>
            <a:r>
              <a:rPr lang="it-IT" sz="2000" dirty="0">
                <a:solidFill>
                  <a:schemeClr val="bg1"/>
                </a:solidFill>
                <a:latin typeface="Calibri" panose="020F0502020204030204" pitchFamily="34" charset="0"/>
                <a:cs typeface="Calibri" panose="020F0502020204030204" pitchFamily="34" charset="0"/>
              </a:rPr>
              <a:t>Non è sufficiente chiedere solo posti interi se si vuole la certezza di non essere saltati dall’algoritmo. Sarà bene, infatti, richiedere anche spezzoni [quindi indicare tutti i distretti chiedendo posto intero ( ovvero mettendo la spunta su annuale e termine delle attività didattiche ) e poi indicarli tutti nuovamente chiedendo spezzone].  </a:t>
            </a:r>
          </a:p>
          <a:p>
            <a:pPr algn="just"/>
            <a:r>
              <a:rPr lang="it-IT" sz="2000" dirty="0">
                <a:solidFill>
                  <a:schemeClr val="bg1"/>
                </a:solidFill>
                <a:latin typeface="Calibri" panose="020F0502020204030204" pitchFamily="34" charset="0"/>
                <a:cs typeface="Calibri" panose="020F0502020204030204" pitchFamily="34" charset="0"/>
              </a:rPr>
              <a:t>Nella compilazione della domanda  non è importante indicare il numero delle ore dello spezzone: il sistema assegnerà in automatico uno spezzone di qualsiasi durata disponibile. </a:t>
            </a:r>
          </a:p>
          <a:p>
            <a:pPr algn="just"/>
            <a:endParaRPr lang="it-IT" sz="2000" dirty="0">
              <a:solidFill>
                <a:schemeClr val="bg1"/>
              </a:solidFill>
              <a:latin typeface="Calibri" panose="020F0502020204030204" pitchFamily="34" charset="0"/>
              <a:cs typeface="Calibri" panose="020F0502020204030204" pitchFamily="34" charset="0"/>
            </a:endParaRPr>
          </a:p>
          <a:p>
            <a:pPr algn="just"/>
            <a:r>
              <a:rPr lang="it-IT" sz="2000" dirty="0">
                <a:solidFill>
                  <a:schemeClr val="bg1"/>
                </a:solidFill>
                <a:latin typeface="Calibri" panose="020F0502020204030204" pitchFamily="34" charset="0"/>
                <a:cs typeface="Calibri" panose="020F0502020204030204" pitchFamily="34" charset="0"/>
              </a:rPr>
              <a:t>Dopo aver indicato per prime tutte le preferenze su posto intero e poi quelle su spezzone, qualora ci dovessero essere disponibilità su posto intero non mi verrà assegnato lo spezzone. </a:t>
            </a:r>
          </a:p>
        </p:txBody>
      </p:sp>
    </p:spTree>
    <p:extLst>
      <p:ext uri="{BB962C8B-B14F-4D97-AF65-F5344CB8AC3E}">
        <p14:creationId xmlns:p14="http://schemas.microsoft.com/office/powerpoint/2010/main" val="1441510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215A4DE5-B6E3-8FA3-0DD5-28AD4D74C87E}"/>
              </a:ext>
            </a:extLst>
          </p:cNvPr>
          <p:cNvSpPr>
            <a:spLocks noGrp="1"/>
          </p:cNvSpPr>
          <p:nvPr>
            <p:ph type="title"/>
          </p:nvPr>
        </p:nvSpPr>
        <p:spPr/>
        <p:txBody>
          <a:bodyPr/>
          <a:lstStyle/>
          <a:p>
            <a:r>
              <a:rPr lang="de-DE" dirty="0"/>
              <a:t>150 PREFERENZE 2024</a:t>
            </a:r>
            <a:endParaRPr lang="it-IT" dirty="0"/>
          </a:p>
        </p:txBody>
      </p:sp>
      <p:sp>
        <p:nvSpPr>
          <p:cNvPr id="8" name="Segnaposto numero diapositiva 7">
            <a:extLst>
              <a:ext uri="{FF2B5EF4-FFF2-40B4-BE49-F238E27FC236}">
                <a16:creationId xmlns:a16="http://schemas.microsoft.com/office/drawing/2014/main" id="{F7FC5DD5-452F-DF10-4413-0803A39586E8}"/>
              </a:ext>
            </a:extLst>
          </p:cNvPr>
          <p:cNvSpPr>
            <a:spLocks noGrp="1"/>
          </p:cNvSpPr>
          <p:nvPr>
            <p:ph type="sldNum" sz="quarter" idx="4"/>
          </p:nvPr>
        </p:nvSpPr>
        <p:spPr/>
        <p:txBody>
          <a:bodyPr/>
          <a:lstStyle/>
          <a:p>
            <a:pPr rtl="0"/>
            <a:fld id="{B5CEABB6-07DC-46E8-9B57-56EC44A396E5}" type="slidenum">
              <a:rPr lang="it-IT" sz="1400" noProof="0" smtClean="0"/>
              <a:pPr rtl="0"/>
              <a:t>5</a:t>
            </a:fld>
            <a:endParaRPr lang="it-IT" sz="1400" noProof="0" dirty="0"/>
          </a:p>
        </p:txBody>
      </p:sp>
      <p:sp>
        <p:nvSpPr>
          <p:cNvPr id="10" name="CasellaDiTesto 9">
            <a:extLst>
              <a:ext uri="{FF2B5EF4-FFF2-40B4-BE49-F238E27FC236}">
                <a16:creationId xmlns:a16="http://schemas.microsoft.com/office/drawing/2014/main" id="{3ECF219F-0E99-1D77-CF24-4AE2E346F6E0}"/>
              </a:ext>
            </a:extLst>
          </p:cNvPr>
          <p:cNvSpPr txBox="1"/>
          <p:nvPr/>
        </p:nvSpPr>
        <p:spPr>
          <a:xfrm>
            <a:off x="2630311" y="1275127"/>
            <a:ext cx="9045017" cy="4985980"/>
          </a:xfrm>
          <a:prstGeom prst="rect">
            <a:avLst/>
          </a:prstGeom>
          <a:noFill/>
        </p:spPr>
        <p:txBody>
          <a:bodyPr wrap="square" rtlCol="0">
            <a:spAutoFit/>
          </a:bodyPr>
          <a:lstStyle/>
          <a:p>
            <a:pPr algn="just"/>
            <a:r>
              <a:rPr lang="it-IT" sz="2000" dirty="0">
                <a:solidFill>
                  <a:schemeClr val="bg1"/>
                </a:solidFill>
                <a:latin typeface="Calibri" panose="020F0502020204030204" pitchFamily="34" charset="0"/>
                <a:cs typeface="Calibri" panose="020F0502020204030204" pitchFamily="34" charset="0"/>
              </a:rPr>
              <a:t>Si consiglia di indicare al termine  della domanda la preferenza "intera provincia" per ogni classe di concorso richiesta. </a:t>
            </a:r>
          </a:p>
          <a:p>
            <a:pPr algn="just"/>
            <a:r>
              <a:rPr lang="it-IT" sz="2000" dirty="0">
                <a:solidFill>
                  <a:schemeClr val="bg1"/>
                </a:solidFill>
                <a:latin typeface="Calibri" panose="020F0502020204030204" pitchFamily="34" charset="0"/>
                <a:cs typeface="Calibri" panose="020F0502020204030204" pitchFamily="34" charset="0"/>
              </a:rPr>
              <a:t>In questo modo, anche se, per distrazione, si fosse saltata qualche preferenza, si saranno comunque coperte tutte le scuole della provincia. </a:t>
            </a:r>
          </a:p>
          <a:p>
            <a:pPr algn="just"/>
            <a:endParaRPr lang="it-IT" sz="2000" dirty="0">
              <a:solidFill>
                <a:schemeClr val="bg1"/>
              </a:solidFill>
              <a:latin typeface="Calibri" panose="020F0502020204030204" pitchFamily="34" charset="0"/>
              <a:cs typeface="Calibri" panose="020F0502020204030204" pitchFamily="34" charset="0"/>
            </a:endParaRPr>
          </a:p>
          <a:p>
            <a:pPr algn="just"/>
            <a:r>
              <a:rPr lang="it-IT" sz="2000" b="1" dirty="0">
                <a:solidFill>
                  <a:schemeClr val="bg1"/>
                </a:solidFill>
                <a:latin typeface="Calibri" panose="020F0502020204030204" pitchFamily="34" charset="0"/>
                <a:cs typeface="Calibri" panose="020F0502020204030204" pitchFamily="34" charset="0"/>
              </a:rPr>
              <a:t>Chi non ha il titolo di sostegno può candidarsi anche per i posti sostegno. </a:t>
            </a:r>
          </a:p>
          <a:p>
            <a:pPr algn="just"/>
            <a:r>
              <a:rPr lang="it-IT" sz="2000" dirty="0">
                <a:solidFill>
                  <a:schemeClr val="bg1"/>
                </a:solidFill>
                <a:latin typeface="Calibri" panose="020F0502020204030204" pitchFamily="34" charset="0"/>
                <a:cs typeface="Calibri" panose="020F0502020204030204" pitchFamily="34" charset="0"/>
              </a:rPr>
              <a:t>L'incarico gli potrà essere assegnato dopo i docenti con titolo di sostegno o con 3 anni di servizio su sostegno.  </a:t>
            </a:r>
          </a:p>
          <a:p>
            <a:pPr algn="just"/>
            <a:endParaRPr lang="it-IT" sz="2000" dirty="0">
              <a:solidFill>
                <a:schemeClr val="bg1"/>
              </a:solidFill>
              <a:latin typeface="Calibri" panose="020F0502020204030204" pitchFamily="34" charset="0"/>
              <a:cs typeface="Calibri" panose="020F0502020204030204" pitchFamily="34" charset="0"/>
            </a:endParaRPr>
          </a:p>
          <a:p>
            <a:pPr algn="just"/>
            <a:endParaRPr lang="it-IT" sz="2000" dirty="0">
              <a:solidFill>
                <a:schemeClr val="bg1"/>
              </a:solidFill>
              <a:latin typeface="Calibri" panose="020F0502020204030204" pitchFamily="34" charset="0"/>
              <a:cs typeface="Calibri" panose="020F0502020204030204" pitchFamily="34" charset="0"/>
            </a:endParaRPr>
          </a:p>
          <a:p>
            <a:pPr algn="just"/>
            <a:r>
              <a:rPr lang="it-IT" sz="2000" b="1" dirty="0">
                <a:solidFill>
                  <a:schemeClr val="bg1"/>
                </a:solidFill>
                <a:latin typeface="Calibri" panose="020F0502020204030204" pitchFamily="34" charset="0"/>
                <a:cs typeface="Calibri" panose="020F0502020204030204" pitchFamily="34" charset="0"/>
              </a:rPr>
              <a:t>Cosa significa che l’algoritmo può saltarmi se non copro tutte le scuole della provincia per ogni mia classe di concorso ? </a:t>
            </a:r>
          </a:p>
          <a:p>
            <a:pPr algn="just"/>
            <a:r>
              <a:rPr lang="it-IT" sz="2000" dirty="0">
                <a:solidFill>
                  <a:schemeClr val="bg1"/>
                </a:solidFill>
                <a:latin typeface="Calibri" panose="020F0502020204030204" pitchFamily="34" charset="0"/>
                <a:cs typeface="Calibri" panose="020F0502020204030204" pitchFamily="34" charset="0"/>
              </a:rPr>
              <a:t>Se non copro nella mia domanda tutte le scuole e tutti i tipi di posto per ogni mia </a:t>
            </a:r>
            <a:r>
              <a:rPr lang="it-IT" sz="2000" dirty="0" err="1">
                <a:solidFill>
                  <a:schemeClr val="bg1"/>
                </a:solidFill>
                <a:latin typeface="Calibri" panose="020F0502020204030204" pitchFamily="34" charset="0"/>
                <a:cs typeface="Calibri" panose="020F0502020204030204" pitchFamily="34" charset="0"/>
              </a:rPr>
              <a:t>cdc</a:t>
            </a:r>
            <a:r>
              <a:rPr lang="it-IT" sz="2000" dirty="0">
                <a:solidFill>
                  <a:schemeClr val="bg1"/>
                </a:solidFill>
                <a:latin typeface="Calibri" panose="020F0502020204030204" pitchFamily="34" charset="0"/>
                <a:cs typeface="Calibri" panose="020F0502020204030204" pitchFamily="34" charset="0"/>
              </a:rPr>
              <a:t> è come se stessi dicendo al sistema di volere una supplenza solo se c’è nelle scuole scelte. </a:t>
            </a:r>
          </a:p>
          <a:p>
            <a:pPr algn="just"/>
            <a:endParaRPr lang="it-IT" sz="2000" dirty="0">
              <a:solidFill>
                <a:schemeClr val="bg1"/>
              </a:solidFill>
              <a:latin typeface="Calibri" panose="020F0502020204030204" pitchFamily="34" charset="0"/>
              <a:cs typeface="Calibri" panose="020F0502020204030204" pitchFamily="34" charset="0"/>
            </a:endParaRPr>
          </a:p>
        </p:txBody>
      </p:sp>
      <p:pic>
        <p:nvPicPr>
          <p:cNvPr id="2" name="Immagine 1">
            <a:extLst>
              <a:ext uri="{FF2B5EF4-FFF2-40B4-BE49-F238E27FC236}">
                <a16:creationId xmlns:a16="http://schemas.microsoft.com/office/drawing/2014/main" id="{E7C093EF-9FF2-ECD2-23C1-6C07BEF2A718}"/>
              </a:ext>
            </a:extLst>
          </p:cNvPr>
          <p:cNvPicPr>
            <a:picLocks noChangeAspect="1"/>
          </p:cNvPicPr>
          <p:nvPr/>
        </p:nvPicPr>
        <p:blipFill rotWithShape="1">
          <a:blip r:embed="rId2"/>
          <a:srcRect l="10434" t="8955" b="8955"/>
          <a:stretch/>
        </p:blipFill>
        <p:spPr>
          <a:xfrm>
            <a:off x="10464136" y="235439"/>
            <a:ext cx="1325564" cy="798410"/>
          </a:xfrm>
          <a:prstGeom prst="rect">
            <a:avLst/>
          </a:prstGeom>
          <a:solidFill>
            <a:schemeClr val="bg1"/>
          </a:solidFill>
        </p:spPr>
      </p:pic>
    </p:spTree>
    <p:extLst>
      <p:ext uri="{BB962C8B-B14F-4D97-AF65-F5344CB8AC3E}">
        <p14:creationId xmlns:p14="http://schemas.microsoft.com/office/powerpoint/2010/main" val="57419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215A4DE5-B6E3-8FA3-0DD5-28AD4D74C87E}"/>
              </a:ext>
            </a:extLst>
          </p:cNvPr>
          <p:cNvSpPr>
            <a:spLocks noGrp="1"/>
          </p:cNvSpPr>
          <p:nvPr>
            <p:ph type="title"/>
          </p:nvPr>
        </p:nvSpPr>
        <p:spPr/>
        <p:txBody>
          <a:bodyPr/>
          <a:lstStyle/>
          <a:p>
            <a:r>
              <a:rPr lang="de-DE" dirty="0"/>
              <a:t>150 PREFERENZE 2024</a:t>
            </a:r>
            <a:endParaRPr lang="it-IT" dirty="0"/>
          </a:p>
        </p:txBody>
      </p:sp>
      <p:sp>
        <p:nvSpPr>
          <p:cNvPr id="8" name="Segnaposto numero diapositiva 7">
            <a:extLst>
              <a:ext uri="{FF2B5EF4-FFF2-40B4-BE49-F238E27FC236}">
                <a16:creationId xmlns:a16="http://schemas.microsoft.com/office/drawing/2014/main" id="{F7FC5DD5-452F-DF10-4413-0803A39586E8}"/>
              </a:ext>
            </a:extLst>
          </p:cNvPr>
          <p:cNvSpPr>
            <a:spLocks noGrp="1"/>
          </p:cNvSpPr>
          <p:nvPr>
            <p:ph type="sldNum" sz="quarter" idx="4"/>
          </p:nvPr>
        </p:nvSpPr>
        <p:spPr/>
        <p:txBody>
          <a:bodyPr/>
          <a:lstStyle/>
          <a:p>
            <a:pPr rtl="0"/>
            <a:fld id="{B5CEABB6-07DC-46E8-9B57-56EC44A396E5}" type="slidenum">
              <a:rPr lang="it-IT" sz="1400" noProof="0" smtClean="0"/>
              <a:pPr rtl="0"/>
              <a:t>6</a:t>
            </a:fld>
            <a:endParaRPr lang="it-IT" sz="1400" noProof="0" dirty="0"/>
          </a:p>
        </p:txBody>
      </p:sp>
      <p:pic>
        <p:nvPicPr>
          <p:cNvPr id="2" name="Immagine 1">
            <a:extLst>
              <a:ext uri="{FF2B5EF4-FFF2-40B4-BE49-F238E27FC236}">
                <a16:creationId xmlns:a16="http://schemas.microsoft.com/office/drawing/2014/main" id="{E7C093EF-9FF2-ECD2-23C1-6C07BEF2A718}"/>
              </a:ext>
            </a:extLst>
          </p:cNvPr>
          <p:cNvPicPr>
            <a:picLocks noChangeAspect="1"/>
          </p:cNvPicPr>
          <p:nvPr/>
        </p:nvPicPr>
        <p:blipFill rotWithShape="1">
          <a:blip r:embed="rId2"/>
          <a:srcRect l="10434" t="8955" b="8955"/>
          <a:stretch/>
        </p:blipFill>
        <p:spPr>
          <a:xfrm>
            <a:off x="10464136" y="235439"/>
            <a:ext cx="1325564" cy="798410"/>
          </a:xfrm>
          <a:prstGeom prst="rect">
            <a:avLst/>
          </a:prstGeom>
          <a:solidFill>
            <a:schemeClr val="bg1"/>
          </a:solidFill>
        </p:spPr>
      </p:pic>
      <p:sp>
        <p:nvSpPr>
          <p:cNvPr id="4" name="CasellaDiTesto 3">
            <a:extLst>
              <a:ext uri="{FF2B5EF4-FFF2-40B4-BE49-F238E27FC236}">
                <a16:creationId xmlns:a16="http://schemas.microsoft.com/office/drawing/2014/main" id="{72EB94C7-8F6F-E78F-501B-EAB6AC8940C5}"/>
              </a:ext>
            </a:extLst>
          </p:cNvPr>
          <p:cNvSpPr txBox="1"/>
          <p:nvPr/>
        </p:nvSpPr>
        <p:spPr>
          <a:xfrm>
            <a:off x="2630310" y="1038578"/>
            <a:ext cx="9045017" cy="4708981"/>
          </a:xfrm>
          <a:prstGeom prst="rect">
            <a:avLst/>
          </a:prstGeom>
          <a:noFill/>
        </p:spPr>
        <p:txBody>
          <a:bodyPr wrap="square" rtlCol="0">
            <a:spAutoFit/>
          </a:bodyPr>
          <a:lstStyle/>
          <a:p>
            <a:pPr algn="just"/>
            <a:r>
              <a:rPr lang="it-IT" sz="2000" b="1" dirty="0">
                <a:solidFill>
                  <a:schemeClr val="bg1"/>
                </a:solidFill>
                <a:latin typeface="Calibri" panose="020F0502020204030204" pitchFamily="34" charset="0"/>
                <a:cs typeface="Calibri" panose="020F0502020204030204" pitchFamily="34" charset="0"/>
              </a:rPr>
              <a:t>Con questa domanda si scelgono solo le 150 preferenze.  </a:t>
            </a:r>
          </a:p>
          <a:p>
            <a:pPr algn="just"/>
            <a:r>
              <a:rPr lang="it-IT" sz="2000" b="1" dirty="0">
                <a:solidFill>
                  <a:schemeClr val="bg1"/>
                </a:solidFill>
                <a:latin typeface="Calibri" panose="020F0502020204030204" pitchFamily="34" charset="0"/>
                <a:cs typeface="Calibri" panose="020F0502020204030204" pitchFamily="34" charset="0"/>
              </a:rPr>
              <a:t>Non si mettono titoli culturali (quelli li abbiamo già messi a giugno). </a:t>
            </a:r>
          </a:p>
          <a:p>
            <a:pPr algn="just"/>
            <a:r>
              <a:rPr lang="it-IT" sz="2000" b="1" dirty="0">
                <a:solidFill>
                  <a:schemeClr val="bg1"/>
                </a:solidFill>
                <a:latin typeface="Calibri" panose="020F0502020204030204" pitchFamily="34" charset="0"/>
                <a:cs typeface="Calibri" panose="020F0502020204030204" pitchFamily="34" charset="0"/>
              </a:rPr>
              <a:t>Si inseriscono invece le precedenze per legge 104/92. </a:t>
            </a:r>
          </a:p>
          <a:p>
            <a:pPr algn="just"/>
            <a:r>
              <a:rPr lang="it-IT" sz="2000" b="1" dirty="0">
                <a:solidFill>
                  <a:schemeClr val="bg1"/>
                </a:solidFill>
                <a:latin typeface="Calibri" panose="020F0502020204030204" pitchFamily="34" charset="0"/>
                <a:cs typeface="Calibri" panose="020F0502020204030204" pitchFamily="34" charset="0"/>
              </a:rPr>
              <a:t>A tal proposito si potrà utilizzare la precedenza per 104/92 solo se la provincia della </a:t>
            </a:r>
            <a:r>
              <a:rPr lang="it-IT" sz="2000" b="1" dirty="0" err="1">
                <a:solidFill>
                  <a:schemeClr val="bg1"/>
                </a:solidFill>
                <a:latin typeface="Calibri" panose="020F0502020204030204" pitchFamily="34" charset="0"/>
                <a:cs typeface="Calibri" panose="020F0502020204030204" pitchFamily="34" charset="0"/>
              </a:rPr>
              <a:t>gps</a:t>
            </a:r>
            <a:r>
              <a:rPr lang="it-IT" sz="2000" b="1" dirty="0">
                <a:solidFill>
                  <a:schemeClr val="bg1"/>
                </a:solidFill>
                <a:latin typeface="Calibri" panose="020F0502020204030204" pitchFamily="34" charset="0"/>
                <a:cs typeface="Calibri" panose="020F0502020204030204" pitchFamily="34" charset="0"/>
              </a:rPr>
              <a:t> è quella in cui risiede il disabile. </a:t>
            </a:r>
          </a:p>
          <a:p>
            <a:pPr algn="just"/>
            <a:r>
              <a:rPr lang="it-IT" sz="2000" b="1" dirty="0">
                <a:solidFill>
                  <a:schemeClr val="bg1"/>
                </a:solidFill>
                <a:latin typeface="Calibri" panose="020F0502020204030204" pitchFamily="34" charset="0"/>
                <a:cs typeface="Calibri" panose="020F0502020204030204" pitchFamily="34" charset="0"/>
              </a:rPr>
              <a:t> </a:t>
            </a:r>
          </a:p>
          <a:p>
            <a:pPr algn="just"/>
            <a:r>
              <a:rPr lang="it-IT" sz="2000" dirty="0">
                <a:solidFill>
                  <a:schemeClr val="bg1"/>
                </a:solidFill>
                <a:latin typeface="Calibri" panose="020F0502020204030204" pitchFamily="34" charset="0"/>
                <a:cs typeface="Calibri" panose="020F0502020204030204" pitchFamily="34" charset="0"/>
              </a:rPr>
              <a:t>Prima di compilare la domanda sarà bene prepararsi la scansione in pdf, in un unico file, di tutti i documenti da inserire nella domanda (es. se ho la 104/92 personale farò la scansione del decreto che mi riconosce la 104/92, del decreto di invalidità e del modulo per fruire della precedenza.  </a:t>
            </a:r>
          </a:p>
          <a:p>
            <a:pPr algn="just"/>
            <a:r>
              <a:rPr lang="it-IT" sz="2000" dirty="0">
                <a:solidFill>
                  <a:schemeClr val="bg1"/>
                </a:solidFill>
                <a:latin typeface="Calibri" panose="020F0502020204030204" pitchFamily="34" charset="0"/>
                <a:cs typeface="Calibri" panose="020F0502020204030204" pitchFamily="34" charset="0"/>
              </a:rPr>
              <a:t>Se assisto un parente con 104/92, art.3 comma 3,  preparerò in un unico file pdf la scansione del decreto 104, dell'invalidità , della carta di identità del disabile, del modello di fruizione della precedenza e di tutta la documentazione prevista  dalla normativa vigente.</a:t>
            </a:r>
          </a:p>
          <a:p>
            <a:pPr algn="just"/>
            <a:endParaRPr lang="it-IT" sz="20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03651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215A4DE5-B6E3-8FA3-0DD5-28AD4D74C87E}"/>
              </a:ext>
            </a:extLst>
          </p:cNvPr>
          <p:cNvSpPr>
            <a:spLocks noGrp="1"/>
          </p:cNvSpPr>
          <p:nvPr>
            <p:ph type="title"/>
          </p:nvPr>
        </p:nvSpPr>
        <p:spPr/>
        <p:txBody>
          <a:bodyPr/>
          <a:lstStyle/>
          <a:p>
            <a:r>
              <a:rPr lang="de-DE" dirty="0"/>
              <a:t>150 PREFERENZE 2024</a:t>
            </a:r>
            <a:endParaRPr lang="it-IT" dirty="0"/>
          </a:p>
        </p:txBody>
      </p:sp>
      <p:sp>
        <p:nvSpPr>
          <p:cNvPr id="8" name="Segnaposto numero diapositiva 7">
            <a:extLst>
              <a:ext uri="{FF2B5EF4-FFF2-40B4-BE49-F238E27FC236}">
                <a16:creationId xmlns:a16="http://schemas.microsoft.com/office/drawing/2014/main" id="{F7FC5DD5-452F-DF10-4413-0803A39586E8}"/>
              </a:ext>
            </a:extLst>
          </p:cNvPr>
          <p:cNvSpPr>
            <a:spLocks noGrp="1"/>
          </p:cNvSpPr>
          <p:nvPr>
            <p:ph type="sldNum" sz="quarter" idx="4"/>
          </p:nvPr>
        </p:nvSpPr>
        <p:spPr/>
        <p:txBody>
          <a:bodyPr/>
          <a:lstStyle/>
          <a:p>
            <a:pPr rtl="0"/>
            <a:fld id="{B5CEABB6-07DC-46E8-9B57-56EC44A396E5}" type="slidenum">
              <a:rPr lang="it-IT" sz="1400" noProof="0" smtClean="0"/>
              <a:pPr rtl="0"/>
              <a:t>7</a:t>
            </a:fld>
            <a:endParaRPr lang="it-IT" sz="1400" noProof="0" dirty="0"/>
          </a:p>
        </p:txBody>
      </p:sp>
      <p:sp>
        <p:nvSpPr>
          <p:cNvPr id="10" name="CasellaDiTesto 9">
            <a:extLst>
              <a:ext uri="{FF2B5EF4-FFF2-40B4-BE49-F238E27FC236}">
                <a16:creationId xmlns:a16="http://schemas.microsoft.com/office/drawing/2014/main" id="{3ECF219F-0E99-1D77-CF24-4AE2E346F6E0}"/>
              </a:ext>
            </a:extLst>
          </p:cNvPr>
          <p:cNvSpPr txBox="1"/>
          <p:nvPr/>
        </p:nvSpPr>
        <p:spPr>
          <a:xfrm>
            <a:off x="2630311" y="1275127"/>
            <a:ext cx="9045017" cy="2862322"/>
          </a:xfrm>
          <a:prstGeom prst="rect">
            <a:avLst/>
          </a:prstGeom>
          <a:noFill/>
        </p:spPr>
        <p:txBody>
          <a:bodyPr wrap="square" rtlCol="0">
            <a:spAutoFit/>
          </a:bodyPr>
          <a:lstStyle/>
          <a:p>
            <a:pPr algn="just"/>
            <a:r>
              <a:rPr lang="it-IT" sz="2000" dirty="0">
                <a:solidFill>
                  <a:schemeClr val="bg1"/>
                </a:solidFill>
                <a:latin typeface="Calibri" panose="020F0502020204030204" pitchFamily="34" charset="0"/>
                <a:cs typeface="Calibri" panose="020F0502020204030204" pitchFamily="34" charset="0"/>
              </a:rPr>
              <a:t>In caso di inserimento della 104/92 di un familiare, nelle preferenze, al primo posto, va indicato il comune o il distretto dove risiede il disabile assistito. </a:t>
            </a:r>
          </a:p>
          <a:p>
            <a:pPr algn="just"/>
            <a:endParaRPr lang="it-IT" sz="2000" dirty="0">
              <a:solidFill>
                <a:schemeClr val="bg1"/>
              </a:solidFill>
              <a:latin typeface="Calibri" panose="020F0502020204030204" pitchFamily="34" charset="0"/>
              <a:cs typeface="Calibri" panose="020F0502020204030204" pitchFamily="34" charset="0"/>
            </a:endParaRPr>
          </a:p>
          <a:p>
            <a:pPr algn="just"/>
            <a:r>
              <a:rPr lang="it-IT" sz="2000" dirty="0">
                <a:solidFill>
                  <a:schemeClr val="bg1"/>
                </a:solidFill>
                <a:latin typeface="Calibri" panose="020F0502020204030204" pitchFamily="34" charset="0"/>
                <a:cs typeface="Calibri" panose="020F0502020204030204" pitchFamily="34" charset="0"/>
              </a:rPr>
              <a:t>Se ho sia una 104/92 personale sia una 104/92 di un genitore, potrò inserire solo la mia personale.</a:t>
            </a:r>
          </a:p>
          <a:p>
            <a:pPr algn="just"/>
            <a:endParaRPr lang="it-IT" sz="2000" dirty="0">
              <a:solidFill>
                <a:schemeClr val="bg1"/>
              </a:solidFill>
              <a:latin typeface="Calibri" panose="020F0502020204030204" pitchFamily="34" charset="0"/>
              <a:cs typeface="Calibri" panose="020F0502020204030204" pitchFamily="34" charset="0"/>
            </a:endParaRPr>
          </a:p>
          <a:p>
            <a:pPr algn="just"/>
            <a:r>
              <a:rPr lang="it-IT" sz="2000" dirty="0">
                <a:solidFill>
                  <a:schemeClr val="bg1"/>
                </a:solidFill>
                <a:latin typeface="Calibri" panose="020F0502020204030204" pitchFamily="34" charset="0"/>
                <a:cs typeface="Calibri" panose="020F0502020204030204" pitchFamily="34" charset="0"/>
              </a:rPr>
              <a:t>I titoli di riserva non si dichiarano in questa domanda perché sono già stati dichiarati nella domanda fatta a giugno. </a:t>
            </a:r>
          </a:p>
          <a:p>
            <a:pPr algn="just"/>
            <a:endParaRPr lang="it-IT" sz="2000" dirty="0">
              <a:solidFill>
                <a:schemeClr val="bg1"/>
              </a:solidFill>
              <a:latin typeface="Calibri" panose="020F0502020204030204" pitchFamily="34" charset="0"/>
              <a:cs typeface="Calibri" panose="020F0502020204030204" pitchFamily="34" charset="0"/>
            </a:endParaRPr>
          </a:p>
        </p:txBody>
      </p:sp>
      <p:pic>
        <p:nvPicPr>
          <p:cNvPr id="2" name="Immagine 1">
            <a:extLst>
              <a:ext uri="{FF2B5EF4-FFF2-40B4-BE49-F238E27FC236}">
                <a16:creationId xmlns:a16="http://schemas.microsoft.com/office/drawing/2014/main" id="{E7C093EF-9FF2-ECD2-23C1-6C07BEF2A718}"/>
              </a:ext>
            </a:extLst>
          </p:cNvPr>
          <p:cNvPicPr>
            <a:picLocks noChangeAspect="1"/>
          </p:cNvPicPr>
          <p:nvPr/>
        </p:nvPicPr>
        <p:blipFill rotWithShape="1">
          <a:blip r:embed="rId2"/>
          <a:srcRect l="10434" t="8955" b="8955"/>
          <a:stretch/>
        </p:blipFill>
        <p:spPr>
          <a:xfrm>
            <a:off x="10464136" y="235439"/>
            <a:ext cx="1325564" cy="798410"/>
          </a:xfrm>
          <a:prstGeom prst="rect">
            <a:avLst/>
          </a:prstGeom>
          <a:solidFill>
            <a:schemeClr val="bg1"/>
          </a:solidFill>
        </p:spPr>
      </p:pic>
    </p:spTree>
    <p:extLst>
      <p:ext uri="{BB962C8B-B14F-4D97-AF65-F5344CB8AC3E}">
        <p14:creationId xmlns:p14="http://schemas.microsoft.com/office/powerpoint/2010/main" val="1310548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215A4DE5-B6E3-8FA3-0DD5-28AD4D74C87E}"/>
              </a:ext>
            </a:extLst>
          </p:cNvPr>
          <p:cNvSpPr>
            <a:spLocks noGrp="1"/>
          </p:cNvSpPr>
          <p:nvPr>
            <p:ph type="title"/>
          </p:nvPr>
        </p:nvSpPr>
        <p:spPr/>
        <p:txBody>
          <a:bodyPr/>
          <a:lstStyle/>
          <a:p>
            <a:r>
              <a:rPr lang="de-DE" dirty="0"/>
              <a:t>150 PREFERENZE 2024</a:t>
            </a:r>
            <a:endParaRPr lang="it-IT" dirty="0"/>
          </a:p>
        </p:txBody>
      </p:sp>
      <p:sp>
        <p:nvSpPr>
          <p:cNvPr id="8" name="Segnaposto numero diapositiva 7">
            <a:extLst>
              <a:ext uri="{FF2B5EF4-FFF2-40B4-BE49-F238E27FC236}">
                <a16:creationId xmlns:a16="http://schemas.microsoft.com/office/drawing/2014/main" id="{F7FC5DD5-452F-DF10-4413-0803A39586E8}"/>
              </a:ext>
            </a:extLst>
          </p:cNvPr>
          <p:cNvSpPr>
            <a:spLocks noGrp="1"/>
          </p:cNvSpPr>
          <p:nvPr>
            <p:ph type="sldNum" sz="quarter" idx="4"/>
          </p:nvPr>
        </p:nvSpPr>
        <p:spPr/>
        <p:txBody>
          <a:bodyPr/>
          <a:lstStyle/>
          <a:p>
            <a:pPr rtl="0"/>
            <a:fld id="{B5CEABB6-07DC-46E8-9B57-56EC44A396E5}" type="slidenum">
              <a:rPr lang="it-IT" sz="1400" noProof="0" smtClean="0"/>
              <a:pPr rtl="0"/>
              <a:t>8</a:t>
            </a:fld>
            <a:endParaRPr lang="it-IT" sz="1400" noProof="0" dirty="0"/>
          </a:p>
        </p:txBody>
      </p:sp>
      <p:sp>
        <p:nvSpPr>
          <p:cNvPr id="10" name="CasellaDiTesto 9">
            <a:extLst>
              <a:ext uri="{FF2B5EF4-FFF2-40B4-BE49-F238E27FC236}">
                <a16:creationId xmlns:a16="http://schemas.microsoft.com/office/drawing/2014/main" id="{3ECF219F-0E99-1D77-CF24-4AE2E346F6E0}"/>
              </a:ext>
            </a:extLst>
          </p:cNvPr>
          <p:cNvSpPr txBox="1"/>
          <p:nvPr/>
        </p:nvSpPr>
        <p:spPr>
          <a:xfrm>
            <a:off x="2630311" y="1275127"/>
            <a:ext cx="9045017" cy="4401205"/>
          </a:xfrm>
          <a:prstGeom prst="rect">
            <a:avLst/>
          </a:prstGeom>
          <a:noFill/>
        </p:spPr>
        <p:txBody>
          <a:bodyPr wrap="square" rtlCol="0">
            <a:spAutoFit/>
          </a:bodyPr>
          <a:lstStyle/>
          <a:p>
            <a:pPr algn="just"/>
            <a:r>
              <a:rPr lang="it-IT" sz="2000" b="1" dirty="0">
                <a:solidFill>
                  <a:schemeClr val="bg1"/>
                </a:solidFill>
                <a:latin typeface="Calibri" panose="020F0502020204030204" pitchFamily="34" charset="0"/>
                <a:cs typeface="Calibri" panose="020F0502020204030204" pitchFamily="34" charset="0"/>
              </a:rPr>
              <a:t>Fare la domanda per le 150 preferenze mi da la certezza di avere un incarico annuale o al 30 giugno? </a:t>
            </a:r>
          </a:p>
          <a:p>
            <a:pPr algn="just"/>
            <a:r>
              <a:rPr lang="it-IT" sz="2000" dirty="0">
                <a:solidFill>
                  <a:schemeClr val="bg1"/>
                </a:solidFill>
                <a:latin typeface="Calibri" panose="020F0502020204030204" pitchFamily="34" charset="0"/>
                <a:cs typeface="Calibri" panose="020F0502020204030204" pitchFamily="34" charset="0"/>
              </a:rPr>
              <a:t>No , </a:t>
            </a:r>
            <a:r>
              <a:rPr lang="it-IT" sz="2000" dirty="0" err="1">
                <a:solidFill>
                  <a:schemeClr val="bg1"/>
                </a:solidFill>
                <a:latin typeface="Calibri" panose="020F0502020204030204" pitchFamily="34" charset="0"/>
                <a:cs typeface="Calibri" panose="020F0502020204030204" pitchFamily="34" charset="0"/>
              </a:rPr>
              <a:t>e’</a:t>
            </a:r>
            <a:r>
              <a:rPr lang="it-IT" sz="2000" dirty="0">
                <a:solidFill>
                  <a:schemeClr val="bg1"/>
                </a:solidFill>
                <a:latin typeface="Calibri" panose="020F0502020204030204" pitchFamily="34" charset="0"/>
                <a:cs typeface="Calibri" panose="020F0502020204030204" pitchFamily="34" charset="0"/>
              </a:rPr>
              <a:t> solo una candidatura. </a:t>
            </a:r>
          </a:p>
          <a:p>
            <a:pPr algn="just"/>
            <a:endParaRPr lang="it-IT" sz="2000" dirty="0">
              <a:solidFill>
                <a:schemeClr val="bg1"/>
              </a:solidFill>
              <a:latin typeface="Calibri" panose="020F0502020204030204" pitchFamily="34" charset="0"/>
              <a:cs typeface="Calibri" panose="020F0502020204030204" pitchFamily="34" charset="0"/>
            </a:endParaRPr>
          </a:p>
          <a:p>
            <a:pPr algn="just"/>
            <a:r>
              <a:rPr lang="it-IT" sz="2000" dirty="0">
                <a:solidFill>
                  <a:schemeClr val="bg1"/>
                </a:solidFill>
                <a:latin typeface="Calibri" panose="020F0502020204030204" pitchFamily="34" charset="0"/>
                <a:cs typeface="Calibri" panose="020F0502020204030204" pitchFamily="34" charset="0"/>
              </a:rPr>
              <a:t>Per chi ha il titolo di sostegno le sezioni da compilare nella domanda sono 2: una è quella per candidarsi per le  supplenze, sopra esplicata,  l'altra serve a candidarsi per una eventuale nomina finalizzata al ruolo da </a:t>
            </a:r>
            <a:r>
              <a:rPr lang="it-IT" sz="2000" dirty="0" err="1">
                <a:solidFill>
                  <a:schemeClr val="bg1"/>
                </a:solidFill>
                <a:latin typeface="Calibri" panose="020F0502020204030204" pitchFamily="34" charset="0"/>
                <a:cs typeface="Calibri" panose="020F0502020204030204" pitchFamily="34" charset="0"/>
              </a:rPr>
              <a:t>gps</a:t>
            </a:r>
            <a:r>
              <a:rPr lang="it-IT" sz="2000" dirty="0">
                <a:solidFill>
                  <a:schemeClr val="bg1"/>
                </a:solidFill>
                <a:latin typeface="Calibri" panose="020F0502020204030204" pitchFamily="34" charset="0"/>
                <a:cs typeface="Calibri" panose="020F0502020204030204" pitchFamily="34" charset="0"/>
              </a:rPr>
              <a:t> prima fascia.  </a:t>
            </a:r>
          </a:p>
          <a:p>
            <a:pPr algn="just"/>
            <a:r>
              <a:rPr lang="it-IT" sz="2000" dirty="0">
                <a:solidFill>
                  <a:schemeClr val="bg1"/>
                </a:solidFill>
                <a:latin typeface="Calibri" panose="020F0502020204030204" pitchFamily="34" charset="0"/>
                <a:cs typeface="Calibri" panose="020F0502020204030204" pitchFamily="34" charset="0"/>
              </a:rPr>
              <a:t>(chi ha il titolo di sostegno estero non ancora riconosciuto  non può compilare la sezione per il ruolo). </a:t>
            </a:r>
          </a:p>
          <a:p>
            <a:pPr algn="just"/>
            <a:endParaRPr lang="it-IT" sz="2000" dirty="0">
              <a:solidFill>
                <a:schemeClr val="bg1"/>
              </a:solidFill>
              <a:latin typeface="Calibri" panose="020F0502020204030204" pitchFamily="34" charset="0"/>
              <a:cs typeface="Calibri" panose="020F0502020204030204" pitchFamily="34" charset="0"/>
            </a:endParaRPr>
          </a:p>
          <a:p>
            <a:pPr algn="just"/>
            <a:r>
              <a:rPr lang="it-IT" sz="2000" dirty="0">
                <a:solidFill>
                  <a:schemeClr val="bg1"/>
                </a:solidFill>
                <a:latin typeface="Calibri" panose="020F0502020204030204" pitchFamily="34" charset="0"/>
                <a:cs typeface="Calibri" panose="020F0502020204030204" pitchFamily="34" charset="0"/>
              </a:rPr>
              <a:t>Il consiglio dato per la sezione delle supplenze vale anche per la sezione destinata a candidarsi per il ruolo: inserire tutti i distretti e al termine della domanda inserire la preferenza "intera provincia" . </a:t>
            </a:r>
          </a:p>
          <a:p>
            <a:pPr algn="just"/>
            <a:endParaRPr lang="it-IT" sz="2000" dirty="0">
              <a:solidFill>
                <a:schemeClr val="bg1"/>
              </a:solidFill>
              <a:latin typeface="Calibri" panose="020F0502020204030204" pitchFamily="34" charset="0"/>
              <a:cs typeface="Calibri" panose="020F0502020204030204" pitchFamily="34" charset="0"/>
            </a:endParaRPr>
          </a:p>
        </p:txBody>
      </p:sp>
      <p:pic>
        <p:nvPicPr>
          <p:cNvPr id="2" name="Immagine 1">
            <a:extLst>
              <a:ext uri="{FF2B5EF4-FFF2-40B4-BE49-F238E27FC236}">
                <a16:creationId xmlns:a16="http://schemas.microsoft.com/office/drawing/2014/main" id="{E7C093EF-9FF2-ECD2-23C1-6C07BEF2A718}"/>
              </a:ext>
            </a:extLst>
          </p:cNvPr>
          <p:cNvPicPr>
            <a:picLocks noChangeAspect="1"/>
          </p:cNvPicPr>
          <p:nvPr/>
        </p:nvPicPr>
        <p:blipFill rotWithShape="1">
          <a:blip r:embed="rId2"/>
          <a:srcRect l="10434" t="8955" b="8955"/>
          <a:stretch/>
        </p:blipFill>
        <p:spPr>
          <a:xfrm>
            <a:off x="10464136" y="235439"/>
            <a:ext cx="1325564" cy="798410"/>
          </a:xfrm>
          <a:prstGeom prst="rect">
            <a:avLst/>
          </a:prstGeom>
          <a:solidFill>
            <a:schemeClr val="bg1"/>
          </a:solidFill>
        </p:spPr>
      </p:pic>
    </p:spTree>
    <p:extLst>
      <p:ext uri="{BB962C8B-B14F-4D97-AF65-F5344CB8AC3E}">
        <p14:creationId xmlns:p14="http://schemas.microsoft.com/office/powerpoint/2010/main" val="1040500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AC5368FF-DC14-5D5C-0CB6-66310BB23EBD}"/>
              </a:ext>
            </a:extLst>
          </p:cNvPr>
          <p:cNvSpPr>
            <a:spLocks noGrp="1"/>
          </p:cNvSpPr>
          <p:nvPr>
            <p:ph idx="1"/>
          </p:nvPr>
        </p:nvSpPr>
        <p:spPr>
          <a:xfrm>
            <a:off x="2949262" y="850006"/>
            <a:ext cx="8950816" cy="5871469"/>
          </a:xfrm>
        </p:spPr>
        <p:txBody>
          <a:bodyPr>
            <a:noAutofit/>
          </a:bodyPr>
          <a:lstStyle/>
          <a:p>
            <a:pPr algn="l"/>
            <a:r>
              <a:rPr lang="it-IT" sz="2000" dirty="0"/>
              <a:t>GPS I fascia sostegno : domande finalizzate al ruolo</a:t>
            </a:r>
          </a:p>
          <a:p>
            <a:pPr algn="l"/>
            <a:r>
              <a:rPr lang="it-IT" sz="2000" dirty="0"/>
              <a:t>Compilando l’apposita sezione della piattaforma si può partecipare alla procedura per l’immissione in ruolo. La nomina avviene nella stessa provincia nella quale risultino iscritti nella prima fascia delle GPS per posto di sostegno. Coloro i quali non ottengono l’incarico per le tipologie di posto di sostegno e per le sedi richieste potranno partecipare alla successiva procedura successiva relativa al conferimento delle nomine a tempo determinato,  compilando l’apposita sezione prevista nell’ istanza.</a:t>
            </a:r>
          </a:p>
          <a:p>
            <a:pPr algn="l"/>
            <a:r>
              <a:rPr lang="it-IT" sz="2000" dirty="0"/>
              <a:t>Mini call veloce GPS</a:t>
            </a:r>
          </a:p>
          <a:p>
            <a:pPr algn="l"/>
            <a:r>
              <a:rPr lang="it-IT" sz="2000" dirty="0"/>
              <a:t>La mini call veloce si attiva solo dopo le nomine effettuate dalla GPS sostegno della provincia di riferimento e sarà aperta ai docenti inseriti a pieno titolo in prima fascia e elenchi aggiuntivi di altre province che potranno, così, fare domanda di partecipazione per una o più province di un’altra regione.</a:t>
            </a:r>
          </a:p>
          <a:p>
            <a:pPr algn="l"/>
            <a:r>
              <a:rPr lang="it-IT" sz="2000" dirty="0"/>
              <a:t>Esiste però un vincolo: non saranno ammessi alla call veloce gli aspiranti che non avranno la nomina nella loro provincia per non avere espresso  tra le preferenze quelle con i posti disponibili per il ruolo.</a:t>
            </a:r>
          </a:p>
        </p:txBody>
      </p:sp>
      <p:sp>
        <p:nvSpPr>
          <p:cNvPr id="3" name="Titolo 2">
            <a:extLst>
              <a:ext uri="{FF2B5EF4-FFF2-40B4-BE49-F238E27FC236}">
                <a16:creationId xmlns:a16="http://schemas.microsoft.com/office/drawing/2014/main" id="{F4594B1B-D87F-716C-DDDE-08BF97459564}"/>
              </a:ext>
            </a:extLst>
          </p:cNvPr>
          <p:cNvSpPr>
            <a:spLocks noGrp="1"/>
          </p:cNvSpPr>
          <p:nvPr>
            <p:ph type="title"/>
          </p:nvPr>
        </p:nvSpPr>
        <p:spPr/>
        <p:txBody>
          <a:bodyPr/>
          <a:lstStyle/>
          <a:p>
            <a:r>
              <a:rPr lang="de-DE" dirty="0"/>
              <a:t>150 PREFERENZE 2024</a:t>
            </a:r>
            <a:endParaRPr lang="it-IT" dirty="0"/>
          </a:p>
        </p:txBody>
      </p:sp>
      <p:sp>
        <p:nvSpPr>
          <p:cNvPr id="8" name="Segnaposto numero diapositiva 7">
            <a:extLst>
              <a:ext uri="{FF2B5EF4-FFF2-40B4-BE49-F238E27FC236}">
                <a16:creationId xmlns:a16="http://schemas.microsoft.com/office/drawing/2014/main" id="{AC4A9208-41F9-54D3-15D6-E177040441D0}"/>
              </a:ext>
            </a:extLst>
          </p:cNvPr>
          <p:cNvSpPr>
            <a:spLocks noGrp="1"/>
          </p:cNvSpPr>
          <p:nvPr>
            <p:ph type="sldNum" sz="quarter" idx="4"/>
          </p:nvPr>
        </p:nvSpPr>
        <p:spPr/>
        <p:txBody>
          <a:bodyPr/>
          <a:lstStyle/>
          <a:p>
            <a:pPr rtl="0"/>
            <a:fld id="{B5CEABB6-07DC-46E8-9B57-56EC44A396E5}" type="slidenum">
              <a:rPr lang="it-IT" noProof="0" smtClean="0"/>
              <a:pPr rtl="0"/>
              <a:t>9</a:t>
            </a:fld>
            <a:endParaRPr lang="it-IT" noProof="0"/>
          </a:p>
        </p:txBody>
      </p:sp>
    </p:spTree>
    <p:extLst>
      <p:ext uri="{BB962C8B-B14F-4D97-AF65-F5344CB8AC3E}">
        <p14:creationId xmlns:p14="http://schemas.microsoft.com/office/powerpoint/2010/main" val="3265938914"/>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Tema di Office">
  <a:themeElements>
    <a:clrScheme name="Custom 178">
      <a:dk1>
        <a:sysClr val="windowText" lastClr="000000"/>
      </a:dk1>
      <a:lt1>
        <a:sysClr val="window" lastClr="FFFFFF"/>
      </a:lt1>
      <a:dk2>
        <a:srgbClr val="44546A"/>
      </a:dk2>
      <a:lt2>
        <a:srgbClr val="E7E6E6"/>
      </a:lt2>
      <a:accent1>
        <a:srgbClr val="D1353C"/>
      </a:accent1>
      <a:accent2>
        <a:srgbClr val="DB8802"/>
      </a:accent2>
      <a:accent3>
        <a:srgbClr val="D91D62"/>
      </a:accent3>
      <a:accent4>
        <a:srgbClr val="42529B"/>
      </a:accent4>
      <a:accent5>
        <a:srgbClr val="CBDA00"/>
      </a:accent5>
      <a:accent6>
        <a:srgbClr val="76DCFD"/>
      </a:accent6>
      <a:hlink>
        <a:srgbClr val="0563C1"/>
      </a:hlink>
      <a:folHlink>
        <a:srgbClr val="954F72"/>
      </a:folHlink>
    </a:clrScheme>
    <a:fontScheme name="Custom 61">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59396124_TF78298634_Win32" id="{AC8AEFF2-87BD-4A86-80A4-77FA27719E96}" vid="{82562160-0ECC-469A-AA64-2A5288CBA26C}"/>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178">
    <a:dk1>
      <a:sysClr val="windowText" lastClr="000000"/>
    </a:dk1>
    <a:lt1>
      <a:sysClr val="window" lastClr="FFFFFF"/>
    </a:lt1>
    <a:dk2>
      <a:srgbClr val="44546A"/>
    </a:dk2>
    <a:lt2>
      <a:srgbClr val="E7E6E6"/>
    </a:lt2>
    <a:accent1>
      <a:srgbClr val="D1353C"/>
    </a:accent1>
    <a:accent2>
      <a:srgbClr val="DB8802"/>
    </a:accent2>
    <a:accent3>
      <a:srgbClr val="D91D62"/>
    </a:accent3>
    <a:accent4>
      <a:srgbClr val="42529B"/>
    </a:accent4>
    <a:accent5>
      <a:srgbClr val="CBDA00"/>
    </a:accent5>
    <a:accent6>
      <a:srgbClr val="76DCFD"/>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1" ma:contentTypeDescription="Create a new document." ma:contentTypeScope="" ma:versionID="64dfb1555687e0874b4304b796b5b0c7">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6e4c555b5e194d05b7203de9c4567b3"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FC87C8F-F87B-4D7A-AA05-EBC7DA9C67ED}">
  <ds:schemaRefs>
    <ds:schemaRef ds:uri="http://purl.org/dc/terms/"/>
    <ds:schemaRef ds:uri="http://schemas.openxmlformats.org/package/2006/metadata/core-properties"/>
    <ds:schemaRef ds:uri="16c05727-aa75-4e4a-9b5f-8a80a1165891"/>
    <ds:schemaRef ds:uri="http://schemas.microsoft.com/office/2006/documentManagement/types"/>
    <ds:schemaRef ds:uri="http://purl.org/dc/dcmitype/"/>
    <ds:schemaRef ds:uri="http://purl.org/dc/elements/1.1/"/>
    <ds:schemaRef ds:uri="http://schemas.microsoft.com/office/2006/metadata/properties"/>
    <ds:schemaRef ds:uri="71af3243-3dd4-4a8d-8c0d-dd76da1f02a5"/>
    <ds:schemaRef ds:uri="http://schemas.microsoft.com/sharepoint/v3"/>
    <ds:schemaRef ds:uri="http://schemas.microsoft.com/office/infopath/2007/PartnerControls"/>
    <ds:schemaRef ds:uri="230e9df3-be65-4c73-a93b-d1236ebd677e"/>
    <ds:schemaRef ds:uri="http://www.w3.org/XML/1998/namespace"/>
  </ds:schemaRefs>
</ds:datastoreItem>
</file>

<file path=customXml/itemProps2.xml><?xml version="1.0" encoding="utf-8"?>
<ds:datastoreItem xmlns:ds="http://schemas.openxmlformats.org/officeDocument/2006/customXml" ds:itemID="{4F3269CC-2AC8-48AE-8176-E481F45EB1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1D31630-1B84-4A08-99C6-CB51F30BB3E2}">
  <ds:schemaRefs>
    <ds:schemaRef ds:uri="http://schemas.microsoft.com/sharepoint/v3/contenttype/forms"/>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
  <TotalTime>131</TotalTime>
  <Words>1371</Words>
  <Application>Microsoft Macintosh PowerPoint</Application>
  <PresentationFormat>Widescreen</PresentationFormat>
  <Paragraphs>105</Paragraphs>
  <Slides>11</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11</vt:i4>
      </vt:variant>
    </vt:vector>
  </HeadingPairs>
  <TitlesOfParts>
    <vt:vector size="15" baseType="lpstr">
      <vt:lpstr>Arial</vt:lpstr>
      <vt:lpstr>Calibri</vt:lpstr>
      <vt:lpstr>Gill Sans Nova</vt:lpstr>
      <vt:lpstr>Tema di Office</vt:lpstr>
      <vt:lpstr>GPS: vademecum  scelta 150 PREFERENZE 2024</vt:lpstr>
      <vt:lpstr> 150 PREFERENZE 2024</vt:lpstr>
      <vt:lpstr>150 PREFERENZE 2024</vt:lpstr>
      <vt:lpstr>150 PREFERENZE 2024</vt:lpstr>
      <vt:lpstr>150 PREFERENZE 2024</vt:lpstr>
      <vt:lpstr>150 PREFERENZE 2024</vt:lpstr>
      <vt:lpstr>150 PREFERENZE 2024</vt:lpstr>
      <vt:lpstr>150 PREFERENZE 2024</vt:lpstr>
      <vt:lpstr>150 PREFERENZE 2024</vt:lpstr>
      <vt:lpstr>150 PREFERENZE 2024</vt:lpstr>
      <vt:lpstr>150 PREFERENZE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Silvestri</dc:creator>
  <cp:lastModifiedBy>IRENE TEMPERA</cp:lastModifiedBy>
  <cp:revision>15</cp:revision>
  <dcterms:created xsi:type="dcterms:W3CDTF">2024-07-24T08:52:52Z</dcterms:created>
  <dcterms:modified xsi:type="dcterms:W3CDTF">2024-07-27T11:24:09Z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